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0"/>
  </p:notesMasterIdLst>
  <p:handoutMasterIdLst>
    <p:handoutMasterId r:id="rId21"/>
  </p:handoutMasterIdLst>
  <p:sldIdLst>
    <p:sldId id="455" r:id="rId5"/>
    <p:sldId id="517" r:id="rId6"/>
    <p:sldId id="505" r:id="rId7"/>
    <p:sldId id="484" r:id="rId8"/>
    <p:sldId id="502" r:id="rId9"/>
    <p:sldId id="504" r:id="rId10"/>
    <p:sldId id="436" r:id="rId11"/>
    <p:sldId id="518" r:id="rId12"/>
    <p:sldId id="506" r:id="rId13"/>
    <p:sldId id="508" r:id="rId14"/>
    <p:sldId id="510" r:id="rId15"/>
    <p:sldId id="512" r:id="rId16"/>
    <p:sldId id="514" r:id="rId17"/>
    <p:sldId id="516" r:id="rId18"/>
    <p:sldId id="461" r:id="rId19"/>
  </p:sldIdLst>
  <p:sldSz cx="12192000" cy="6858000"/>
  <p:notesSz cx="6858000" cy="9144000"/>
  <p:custDataLst>
    <p:tags r:id="rId22"/>
  </p:custDataLst>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nalysis of 2020 - 2021 Medicaid Managed Care Rate Development Guide" id="{EFFBE4E0-ECB2-7F4B-98DD-6F6A0A143266}">
          <p14:sldIdLst>
            <p14:sldId id="455"/>
            <p14:sldId id="517"/>
            <p14:sldId id="505"/>
            <p14:sldId id="484"/>
            <p14:sldId id="502"/>
            <p14:sldId id="504"/>
            <p14:sldId id="436"/>
            <p14:sldId id="518"/>
            <p14:sldId id="506"/>
            <p14:sldId id="508"/>
            <p14:sldId id="510"/>
            <p14:sldId id="512"/>
            <p14:sldId id="514"/>
            <p14:sldId id="516"/>
            <p14:sldId id="461"/>
          </p14:sldIdLst>
        </p14:section>
      </p14:sectionLst>
    </p:ext>
    <p:ext uri="{EFAFB233-063F-42B5-8137-9DF3F51BA10A}">
      <p15:sldGuideLst xmlns:p15="http://schemas.microsoft.com/office/powerpoint/2012/main">
        <p15:guide id="1" orient="horz" pos="1152" userDrawn="1">
          <p15:clr>
            <a:srgbClr val="A4A3A4"/>
          </p15:clr>
        </p15:guide>
        <p15:guide id="4" orient="horz" pos="3840" userDrawn="1">
          <p15:clr>
            <a:srgbClr val="A4A3A4"/>
          </p15:clr>
        </p15:guide>
        <p15:guide id="5" pos="2640" userDrawn="1">
          <p15:clr>
            <a:srgbClr val="A4A3A4"/>
          </p15:clr>
        </p15:guide>
        <p15:guide id="6" pos="384" userDrawn="1">
          <p15:clr>
            <a:srgbClr val="A4A3A4"/>
          </p15:clr>
        </p15:guide>
        <p15:guide id="7" pos="7296" userDrawn="1">
          <p15:clr>
            <a:srgbClr val="A4A3A4"/>
          </p15:clr>
        </p15:guide>
        <p15:guide id="8" orient="horz" pos="960" userDrawn="1">
          <p15:clr>
            <a:srgbClr val="A4A3A4"/>
          </p15:clr>
        </p15:guide>
        <p15:guide id="9" orient="horz" pos="2260" userDrawn="1">
          <p15:clr>
            <a:srgbClr val="A4A3A4"/>
          </p15:clr>
        </p15:guide>
        <p15:guide id="10" orient="horz" pos="326">
          <p15:clr>
            <a:srgbClr val="A4A3A4"/>
          </p15:clr>
        </p15:guide>
        <p15:guide id="11" orient="horz" pos="95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cmAuthor id="2" name="Microsoft Office User" initials="Office [2]" lastIdx="1" clrIdx="1"/>
  <p:cmAuthor id="3" name="Microsoft Office User" initials="Office [3]" lastIdx="1" clrIdx="2"/>
  <p:cmAuthor id="4" name="Microsoft Office User" initials="Office [4]" lastIdx="1" clrIdx="3"/>
  <p:cmAuthor id="5" name="Microsoft Office User" initials="Office [5]" lastIdx="1" clrIdx="4"/>
  <p:cmAuthor id="6" name="Microsoft Office User" initials="Office [6]" lastIdx="1" clrIdx="5"/>
  <p:cmAuthor id="7" name="Microsoft Office User" initials="Office [7]" lastIdx="1" clrIdx="6"/>
  <p:cmAuthor id="8" name="Microsoft Office User" initials="Office [8]" lastIdx="1" clrIdx="7"/>
  <p:cmAuthor id="9" name="Microsoft Office User" initials="Office [9]" lastIdx="1" clrIdx="8"/>
  <p:cmAuthor id="10" name="Microsoft Office User" initials="Office [10]" lastIdx="1" clrIdx="9"/>
  <p:cmAuthor id="11" name="Microsoft Office User" initials="Office [11]" lastIdx="1" clrIdx="10"/>
  <p:cmAuthor id="12" name="Microsoft Office User" initials="Office [12]" lastIdx="1" clrIdx="11"/>
  <p:cmAuthor id="13" name="Microsoft Office User" initials="Office [13]" lastIdx="1" clrIdx="12"/>
  <p:cmAuthor id="14" name="Microsoft Office User" initials="Office [14]" lastIdx="1" clrIdx="13"/>
  <p:cmAuthor id="15" name="Microsoft Office User" initials="Office [15]" lastIdx="1" clrIdx="14"/>
  <p:cmAuthor id="16" name="Microsoft Office User" initials="Office [16]" lastIdx="1" clrIdx="15"/>
  <p:cmAuthor id="17" name="Microsoft Office User" initials="Office [17]" lastIdx="1" clrIdx="16"/>
  <p:cmAuthor id="18" name="Microsoft Office User" initials="Office [18]" lastIdx="1" clrIdx="17"/>
  <p:cmAuthor id="19" name="Microsoft Office User" initials="Office [19]" lastIdx="1" clrIdx="18"/>
  <p:cmAuthor id="20" name="Microsoft Office User" initials="Office [20]" lastIdx="1" clrIdx="19"/>
  <p:cmAuthor id="21" name="Microsoft Office User" initials="Office [21]" lastIdx="1" clrIdx="20"/>
  <p:cmAuthor id="22" name="Microsoft Office User" initials="Office [22]" lastIdx="1" clrIdx="21"/>
  <p:cmAuthor id="23" name="Andrew Dilworth" initials="AD" lastIdx="4" clrIdx="22">
    <p:extLst>
      <p:ext uri="{19B8F6BF-5375-455C-9EA6-DF929625EA0E}">
        <p15:presenceInfo xmlns:p15="http://schemas.microsoft.com/office/powerpoint/2012/main" userId="S-1-5-21-2660683129-3636505375-3381148637-13040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clrMode="bw"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14D"/>
    <a:srgbClr val="00A663"/>
    <a:srgbClr val="FFC800"/>
    <a:srgbClr val="006B3F"/>
    <a:srgbClr val="FFFF99"/>
    <a:srgbClr val="FF00B1"/>
    <a:srgbClr val="D7C8BE"/>
    <a:srgbClr val="00C1E6"/>
    <a:srgbClr val="FFC387"/>
    <a:srgbClr val="FFC3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1" autoAdjust="0"/>
    <p:restoredTop sz="89516" autoAdjust="0"/>
  </p:normalViewPr>
  <p:slideViewPr>
    <p:cSldViewPr snapToGrid="0">
      <p:cViewPr varScale="1">
        <p:scale>
          <a:sx n="60" d="100"/>
          <a:sy n="60" d="100"/>
        </p:scale>
        <p:origin x="904" y="44"/>
      </p:cViewPr>
      <p:guideLst>
        <p:guide orient="horz" pos="1152"/>
        <p:guide orient="horz" pos="3840"/>
        <p:guide pos="2640"/>
        <p:guide pos="384"/>
        <p:guide pos="7296"/>
        <p:guide orient="horz" pos="960"/>
        <p:guide orient="horz" pos="2260"/>
        <p:guide orient="horz" pos="326"/>
        <p:guide orient="horz" pos="957"/>
      </p:guideLst>
    </p:cSldViewPr>
  </p:slideViewPr>
  <p:outlineViewPr>
    <p:cViewPr>
      <p:scale>
        <a:sx n="33" d="100"/>
        <a:sy n="33" d="100"/>
      </p:scale>
      <p:origin x="0" y="22824"/>
    </p:cViewPr>
  </p:outlineViewPr>
  <p:notesTextViewPr>
    <p:cViewPr>
      <p:scale>
        <a:sx n="85" d="100"/>
        <a:sy n="85" d="100"/>
      </p:scale>
      <p:origin x="0" y="0"/>
    </p:cViewPr>
  </p:notesTextViewPr>
  <p:sorterViewPr>
    <p:cViewPr>
      <p:scale>
        <a:sx n="70" d="100"/>
        <a:sy n="70" d="100"/>
      </p:scale>
      <p:origin x="0" y="0"/>
    </p:cViewPr>
  </p:sorterViewPr>
  <p:notesViewPr>
    <p:cSldViewPr snapToGrid="0">
      <p:cViewPr>
        <p:scale>
          <a:sx n="204" d="100"/>
          <a:sy n="204" d="100"/>
        </p:scale>
        <p:origin x="-1296" y="51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gs" Target="tags/tag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CA61830-C416-483F-955E-54203C65B711}" type="datetimeFigureOut">
              <a:rPr lang="en-US"/>
              <a:t>7/14/2020</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F31B20-3646-4475-8BC4-560CAF715D08}" type="slidenum">
              <a:rPr/>
              <a:t>‹#›</a:t>
            </a:fld>
            <a:endParaRPr/>
          </a:p>
        </p:txBody>
      </p:sp>
    </p:spTree>
    <p:extLst>
      <p:ext uri="{BB962C8B-B14F-4D97-AF65-F5344CB8AC3E}">
        <p14:creationId xmlns:p14="http://schemas.microsoft.com/office/powerpoint/2010/main" val="3829244603"/>
      </p:ext>
    </p:extLst>
  </p:cSld>
  <p:clrMap bg1="lt1" tx1="dk1" bg2="lt2" tx2="dk2" accent1="accent1" accent2="accent2" accent3="accent3" accent4="accent4" accent5="accent5" accent6="accent6" hlink="hlink" folHlink="folHlink"/>
</p:handoutMaster>
</file>

<file path=ppt/media/image10.jpg>
</file>

<file path=ppt/media/image11.jpeg>
</file>

<file path=ppt/media/image12.jpg>
</file>

<file path=ppt/media/image14.jpg>
</file>

<file path=ppt/media/image15.jpeg>
</file>

<file path=ppt/media/image16.jpg>
</file>

<file path=ppt/media/image18.jpeg>
</file>

<file path=ppt/media/image3.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Footer Placeholder 5"/>
          <p:cNvSpPr>
            <a:spLocks noGrp="1"/>
          </p:cNvSpPr>
          <p:nvPr>
            <p:ph type="ftr" sz="quarter" idx="4"/>
          </p:nvPr>
        </p:nvSpPr>
        <p:spPr>
          <a:xfrm>
            <a:off x="381000" y="8686800"/>
            <a:ext cx="4876800" cy="227013"/>
          </a:xfrm>
          <a:prstGeom prst="rect">
            <a:avLst/>
          </a:prstGeom>
        </p:spPr>
        <p:txBody>
          <a:bodyPr vert="horz" lIns="0" tIns="0" rIns="0" bIns="0" rtlCol="0" anchor="ctr"/>
          <a:lstStyle>
            <a:lvl1pPr algn="l">
              <a:defRPr sz="1000"/>
            </a:lvl1pPr>
          </a:lstStyle>
          <a:p>
            <a:endParaRPr/>
          </a:p>
        </p:txBody>
      </p:sp>
      <p:sp>
        <p:nvSpPr>
          <p:cNvPr id="2" name="Slide Image Placeholder 1"/>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3" name="Notes Placeholder 2"/>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7"/>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98ABE7-2E59-B840-A11E-3AE96583F77F}" type="slidenum">
              <a:rPr lang="en-US" smtClean="0"/>
              <a:t>‹#›</a:t>
            </a:fld>
            <a:endParaRPr lang="en-US"/>
          </a:p>
        </p:txBody>
      </p:sp>
    </p:spTree>
    <p:extLst>
      <p:ext uri="{BB962C8B-B14F-4D97-AF65-F5344CB8AC3E}">
        <p14:creationId xmlns:p14="http://schemas.microsoft.com/office/powerpoint/2010/main" val="48636397"/>
      </p:ext>
    </p:extLst>
  </p:cSld>
  <p:clrMap bg1="lt1" tx1="dk1" bg2="lt2" tx2="dk2" accent1="accent1" accent2="accent2" accent3="accent3" accent4="accent4" accent5="accent5" accent6="accent6" hlink="hlink" folHlink="folHlink"/>
  <p:notesStyle>
    <a:lvl1pPr marL="45719" indent="-36575" algn="l" defTabSz="914377" rtl="0" eaLnBrk="1" latinLnBrk="0" hangingPunct="1">
      <a:spcBef>
        <a:spcPts val="600"/>
      </a:spcBef>
      <a:buSzPct val="25000"/>
      <a:buFont typeface="Arial" panose="020B0604020202020204" pitchFamily="34" charset="0"/>
      <a:buChar char=" "/>
      <a:defRPr sz="1100" kern="1200">
        <a:solidFill>
          <a:schemeClr val="tx1"/>
        </a:solidFill>
        <a:latin typeface="+mn-lt"/>
        <a:ea typeface="+mn-ea"/>
        <a:cs typeface="+mn-cs"/>
      </a:defRPr>
    </a:lvl1pPr>
    <a:lvl2pPr marL="228594" indent="-137157" algn="l" defTabSz="914377" rtl="0" eaLnBrk="1" latinLnBrk="0" hangingPunct="1">
      <a:spcBef>
        <a:spcPts val="600"/>
      </a:spcBef>
      <a:buFont typeface="Arial" panose="020B0604020202020204" pitchFamily="34" charset="0"/>
      <a:buChar char="–"/>
      <a:defRPr sz="1051" kern="1200">
        <a:solidFill>
          <a:schemeClr val="tx1"/>
        </a:solidFill>
        <a:latin typeface="+mn-lt"/>
        <a:ea typeface="+mn-ea"/>
        <a:cs typeface="+mn-cs"/>
      </a:defRPr>
    </a:lvl2pPr>
    <a:lvl3pPr marL="365751" indent="-109725" algn="l" defTabSz="914377" rtl="0" eaLnBrk="1" latinLnBrk="0" hangingPunct="1">
      <a:spcBef>
        <a:spcPts val="600"/>
      </a:spcBef>
      <a:buFont typeface="Arial" panose="020B0604020202020204" pitchFamily="34" charset="0"/>
      <a:buChar char="–"/>
      <a:defRPr sz="1000" kern="1200">
        <a:solidFill>
          <a:schemeClr val="tx1"/>
        </a:solidFill>
        <a:latin typeface="+mn-lt"/>
        <a:ea typeface="+mn-ea"/>
        <a:cs typeface="+mn-cs"/>
      </a:defRPr>
    </a:lvl3pPr>
    <a:lvl4pPr marL="548626" indent="-109725" algn="l" defTabSz="914377" rtl="0" eaLnBrk="1" latinLnBrk="0" hangingPunct="1">
      <a:spcBef>
        <a:spcPts val="600"/>
      </a:spcBef>
      <a:buFont typeface="Arial" panose="020B0604020202020204" pitchFamily="34" charset="0"/>
      <a:buChar char="–"/>
      <a:defRPr sz="900" kern="1200">
        <a:solidFill>
          <a:schemeClr val="tx1"/>
        </a:solidFill>
        <a:latin typeface="+mn-lt"/>
        <a:ea typeface="+mn-ea"/>
        <a:cs typeface="+mn-cs"/>
      </a:defRPr>
    </a:lvl4pPr>
    <a:lvl5pPr marL="731502" indent="-109725" algn="l" defTabSz="914377" rtl="0" eaLnBrk="1" latinLnBrk="0" hangingPunct="1">
      <a:spcBef>
        <a:spcPts val="600"/>
      </a:spcBef>
      <a:buFont typeface="Arial" panose="020B0604020202020204" pitchFamily="34" charset="0"/>
      <a:buChar char="–"/>
      <a:defRPr sz="800" kern="1200">
        <a:solidFill>
          <a:schemeClr val="tx1"/>
        </a:solidFill>
        <a:latin typeface="+mn-lt"/>
        <a:ea typeface="+mn-ea"/>
        <a:cs typeface="+mn-cs"/>
      </a:defRPr>
    </a:lvl5pPr>
    <a:lvl6pPr marL="2285943" algn="l" defTabSz="914377" rtl="0" eaLnBrk="1" latinLnBrk="0" hangingPunct="1">
      <a:defRPr sz="1200" kern="1200">
        <a:solidFill>
          <a:schemeClr val="tx1"/>
        </a:solidFill>
        <a:latin typeface="+mn-lt"/>
        <a:ea typeface="+mn-ea"/>
        <a:cs typeface="+mn-cs"/>
      </a:defRPr>
    </a:lvl6pPr>
    <a:lvl7pPr marL="2743131" algn="l" defTabSz="914377" rtl="0" eaLnBrk="1" latinLnBrk="0" hangingPunct="1">
      <a:defRPr sz="1200" kern="1200">
        <a:solidFill>
          <a:schemeClr val="tx1"/>
        </a:solidFill>
        <a:latin typeface="+mn-lt"/>
        <a:ea typeface="+mn-ea"/>
        <a:cs typeface="+mn-cs"/>
      </a:defRPr>
    </a:lvl7pPr>
    <a:lvl8pPr marL="3200320" algn="l" defTabSz="914377" rtl="0" eaLnBrk="1" latinLnBrk="0" hangingPunct="1">
      <a:defRPr sz="1200" kern="1200">
        <a:solidFill>
          <a:schemeClr val="tx1"/>
        </a:solidFill>
        <a:latin typeface="+mn-lt"/>
        <a:ea typeface="+mn-ea"/>
        <a:cs typeface="+mn-cs"/>
      </a:defRPr>
    </a:lvl8pPr>
    <a:lvl9pPr marL="3657509" algn="l" defTabSz="9143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144" indent="0">
              <a:buNone/>
            </a:pPr>
            <a:endParaRPr lang="en-US" dirty="0"/>
          </a:p>
        </p:txBody>
      </p:sp>
      <p:sp>
        <p:nvSpPr>
          <p:cNvPr id="4" name="Slide Number Placeholder 3"/>
          <p:cNvSpPr>
            <a:spLocks noGrp="1"/>
          </p:cNvSpPr>
          <p:nvPr>
            <p:ph type="sldNum" sz="quarter" idx="10"/>
          </p:nvPr>
        </p:nvSpPr>
        <p:spPr/>
        <p:txBody>
          <a:bodyPr/>
          <a:lstStyle/>
          <a:p>
            <a:fld id="{D298ABE7-2E59-B840-A11E-3AE96583F77F}" type="slidenum">
              <a:rPr lang="en-US" smtClean="0"/>
              <a:t>1</a:t>
            </a:fld>
            <a:endParaRPr lang="en-US"/>
          </a:p>
        </p:txBody>
      </p:sp>
    </p:spTree>
    <p:extLst>
      <p:ext uri="{BB962C8B-B14F-4D97-AF65-F5344CB8AC3E}">
        <p14:creationId xmlns:p14="http://schemas.microsoft.com/office/powerpoint/2010/main" val="16250061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a:prstGeom prst="rect">
            <a:avLst/>
          </a:prstGeom>
        </p:spPr>
      </p:sp>
      <p:sp>
        <p:nvSpPr>
          <p:cNvPr id="3" name="Notes Placeholder 2"/>
          <p:cNvSpPr>
            <a:spLocks noGrp="1"/>
          </p:cNvSpPr>
          <p:nvPr>
            <p:ph type="body" idx="1"/>
          </p:nvPr>
        </p:nvSpPr>
        <p:spPr>
          <a:xfrm>
            <a:off x="381000" y="3124200"/>
            <a:ext cx="6096000" cy="5334000"/>
          </a:xfrm>
          <a:prstGeom prst="rect">
            <a:avLst/>
          </a:prstGeom>
        </p:spPr>
        <p:txBody>
          <a:bodyPr/>
          <a:lstStyle/>
          <a:p>
            <a:endParaRPr lang="en-US"/>
          </a:p>
        </p:txBody>
      </p:sp>
      <p:sp>
        <p:nvSpPr>
          <p:cNvPr id="4" name="Slide Number Placeholder 3"/>
          <p:cNvSpPr>
            <a:spLocks noGrp="1"/>
          </p:cNvSpPr>
          <p:nvPr>
            <p:ph type="sldNum" sz="quarter" idx="10"/>
          </p:nvPr>
        </p:nvSpPr>
        <p:spPr>
          <a:xfrm>
            <a:off x="5867400" y="8686800"/>
            <a:ext cx="609600" cy="227013"/>
          </a:xfrm>
          <a:prstGeom prst="rect">
            <a:avLst/>
          </a:prstGeom>
        </p:spPr>
        <p:txBody>
          <a:bodyPr/>
          <a:lstStyle/>
          <a:p>
            <a:fld id="{5BFEAE42-E3FE-4405-B7FC-4425D05B92A0}" type="slidenum">
              <a:rPr lang="en-US" smtClean="0"/>
              <a:pPr/>
              <a:t>11</a:t>
            </a:fld>
            <a:endParaRPr lang="en-US"/>
          </a:p>
        </p:txBody>
      </p:sp>
    </p:spTree>
    <p:extLst>
      <p:ext uri="{BB962C8B-B14F-4D97-AF65-F5344CB8AC3E}">
        <p14:creationId xmlns:p14="http://schemas.microsoft.com/office/powerpoint/2010/main" val="13670408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a:prstGeom prst="rect">
            <a:avLst/>
          </a:prstGeom>
        </p:spPr>
      </p:sp>
      <p:sp>
        <p:nvSpPr>
          <p:cNvPr id="3" name="Notes Placeholder 2"/>
          <p:cNvSpPr>
            <a:spLocks noGrp="1"/>
          </p:cNvSpPr>
          <p:nvPr>
            <p:ph type="body" idx="1"/>
          </p:nvPr>
        </p:nvSpPr>
        <p:spPr>
          <a:xfrm>
            <a:off x="381000" y="3124200"/>
            <a:ext cx="6096000" cy="5334000"/>
          </a:xfrm>
          <a:prstGeom prst="rect">
            <a:avLst/>
          </a:prstGeom>
        </p:spPr>
        <p:txBody>
          <a:bodyPr/>
          <a:lstStyle/>
          <a:p>
            <a:endParaRPr lang="en-US"/>
          </a:p>
        </p:txBody>
      </p:sp>
      <p:sp>
        <p:nvSpPr>
          <p:cNvPr id="4" name="Slide Number Placeholder 3"/>
          <p:cNvSpPr>
            <a:spLocks noGrp="1"/>
          </p:cNvSpPr>
          <p:nvPr>
            <p:ph type="sldNum" sz="quarter" idx="10"/>
          </p:nvPr>
        </p:nvSpPr>
        <p:spPr>
          <a:xfrm>
            <a:off x="5867400" y="8686800"/>
            <a:ext cx="609600" cy="227013"/>
          </a:xfrm>
          <a:prstGeom prst="rect">
            <a:avLst/>
          </a:prstGeom>
        </p:spPr>
        <p:txBody>
          <a:bodyPr/>
          <a:lstStyle/>
          <a:p>
            <a:fld id="{5BFEAE42-E3FE-4405-B7FC-4425D05B92A0}" type="slidenum">
              <a:rPr lang="en-US" smtClean="0"/>
              <a:pPr/>
              <a:t>12</a:t>
            </a:fld>
            <a:endParaRPr lang="en-US"/>
          </a:p>
        </p:txBody>
      </p:sp>
    </p:spTree>
    <p:extLst>
      <p:ext uri="{BB962C8B-B14F-4D97-AF65-F5344CB8AC3E}">
        <p14:creationId xmlns:p14="http://schemas.microsoft.com/office/powerpoint/2010/main" val="3971485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a:prstGeom prst="rect">
            <a:avLst/>
          </a:prstGeom>
        </p:spPr>
      </p:sp>
      <p:sp>
        <p:nvSpPr>
          <p:cNvPr id="3" name="Notes Placeholder 2"/>
          <p:cNvSpPr>
            <a:spLocks noGrp="1"/>
          </p:cNvSpPr>
          <p:nvPr>
            <p:ph type="body" idx="1"/>
          </p:nvPr>
        </p:nvSpPr>
        <p:spPr>
          <a:xfrm>
            <a:off x="381000" y="3124200"/>
            <a:ext cx="6096000" cy="5334000"/>
          </a:xfrm>
          <a:prstGeom prst="rect">
            <a:avLst/>
          </a:prstGeom>
        </p:spPr>
        <p:txBody>
          <a:bodyPr/>
          <a:lstStyle/>
          <a:p>
            <a:endParaRPr lang="en-US"/>
          </a:p>
        </p:txBody>
      </p:sp>
      <p:sp>
        <p:nvSpPr>
          <p:cNvPr id="4" name="Slide Number Placeholder 3"/>
          <p:cNvSpPr>
            <a:spLocks noGrp="1"/>
          </p:cNvSpPr>
          <p:nvPr>
            <p:ph type="sldNum" sz="quarter" idx="10"/>
          </p:nvPr>
        </p:nvSpPr>
        <p:spPr>
          <a:xfrm>
            <a:off x="5867400" y="8686800"/>
            <a:ext cx="609600" cy="227013"/>
          </a:xfrm>
          <a:prstGeom prst="rect">
            <a:avLst/>
          </a:prstGeom>
        </p:spPr>
        <p:txBody>
          <a:bodyPr/>
          <a:lstStyle/>
          <a:p>
            <a:fld id="{5BFEAE42-E3FE-4405-B7FC-4425D05B92A0}" type="slidenum">
              <a:rPr lang="en-US" smtClean="0"/>
              <a:pPr/>
              <a:t>13</a:t>
            </a:fld>
            <a:endParaRPr lang="en-US"/>
          </a:p>
        </p:txBody>
      </p:sp>
    </p:spTree>
    <p:extLst>
      <p:ext uri="{BB962C8B-B14F-4D97-AF65-F5344CB8AC3E}">
        <p14:creationId xmlns:p14="http://schemas.microsoft.com/office/powerpoint/2010/main" val="42618856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a:prstGeom prst="rect">
            <a:avLst/>
          </a:prstGeom>
        </p:spPr>
      </p:sp>
      <p:sp>
        <p:nvSpPr>
          <p:cNvPr id="3" name="Notes Placeholder 2"/>
          <p:cNvSpPr>
            <a:spLocks noGrp="1"/>
          </p:cNvSpPr>
          <p:nvPr>
            <p:ph type="body" idx="1"/>
          </p:nvPr>
        </p:nvSpPr>
        <p:spPr>
          <a:xfrm>
            <a:off x="381000" y="3124200"/>
            <a:ext cx="6096000" cy="5334000"/>
          </a:xfrm>
          <a:prstGeom prst="rect">
            <a:avLst/>
          </a:prstGeom>
        </p:spPr>
        <p:txBody>
          <a:bodyPr/>
          <a:lstStyle/>
          <a:p>
            <a:endParaRPr lang="en-US"/>
          </a:p>
        </p:txBody>
      </p:sp>
      <p:sp>
        <p:nvSpPr>
          <p:cNvPr id="4" name="Slide Number Placeholder 3"/>
          <p:cNvSpPr>
            <a:spLocks noGrp="1"/>
          </p:cNvSpPr>
          <p:nvPr>
            <p:ph type="sldNum" sz="quarter" idx="10"/>
          </p:nvPr>
        </p:nvSpPr>
        <p:spPr>
          <a:xfrm>
            <a:off x="5867400" y="8686800"/>
            <a:ext cx="609600" cy="227013"/>
          </a:xfrm>
          <a:prstGeom prst="rect">
            <a:avLst/>
          </a:prstGeom>
        </p:spPr>
        <p:txBody>
          <a:bodyPr/>
          <a:lstStyle/>
          <a:p>
            <a:fld id="{5BFEAE42-E3FE-4405-B7FC-4425D05B92A0}" type="slidenum">
              <a:rPr lang="en-US" smtClean="0"/>
              <a:pPr/>
              <a:t>14</a:t>
            </a:fld>
            <a:endParaRPr lang="en-US"/>
          </a:p>
        </p:txBody>
      </p:sp>
    </p:spTree>
    <p:extLst>
      <p:ext uri="{BB962C8B-B14F-4D97-AF65-F5344CB8AC3E}">
        <p14:creationId xmlns:p14="http://schemas.microsoft.com/office/powerpoint/2010/main" val="40877655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D298ABE7-2E59-B840-A11E-3AE96583F77F}" type="slidenum">
              <a:rPr lang="en-US" smtClean="0"/>
              <a:t>15</a:t>
            </a:fld>
            <a:endParaRPr lang="en-US"/>
          </a:p>
        </p:txBody>
      </p:sp>
    </p:spTree>
    <p:extLst>
      <p:ext uri="{BB962C8B-B14F-4D97-AF65-F5344CB8AC3E}">
        <p14:creationId xmlns:p14="http://schemas.microsoft.com/office/powerpoint/2010/main" val="18435895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D298ABE7-2E59-B840-A11E-3AE96583F77F}" type="slidenum">
              <a:rPr lang="en-US" smtClean="0"/>
              <a:t>3</a:t>
            </a:fld>
            <a:endParaRPr lang="en-US"/>
          </a:p>
        </p:txBody>
      </p:sp>
    </p:spTree>
    <p:extLst>
      <p:ext uri="{BB962C8B-B14F-4D97-AF65-F5344CB8AC3E}">
        <p14:creationId xmlns:p14="http://schemas.microsoft.com/office/powerpoint/2010/main" val="15279134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a:prstGeom prst="rect">
            <a:avLst/>
          </a:prstGeom>
        </p:spPr>
      </p:sp>
      <p:sp>
        <p:nvSpPr>
          <p:cNvPr id="3" name="Notes Placeholder 2"/>
          <p:cNvSpPr>
            <a:spLocks noGrp="1"/>
          </p:cNvSpPr>
          <p:nvPr>
            <p:ph type="body" idx="1"/>
          </p:nvPr>
        </p:nvSpPr>
        <p:spPr>
          <a:xfrm>
            <a:off x="381000" y="3124200"/>
            <a:ext cx="6096000" cy="5334000"/>
          </a:xfrm>
          <a:prstGeom prst="rect">
            <a:avLst/>
          </a:prstGeom>
        </p:spPr>
        <p:txBody>
          <a:bodyPr/>
          <a:lstStyle/>
          <a:p>
            <a:endParaRPr lang="en-US"/>
          </a:p>
        </p:txBody>
      </p:sp>
      <p:sp>
        <p:nvSpPr>
          <p:cNvPr id="4" name="Slide Number Placeholder 3"/>
          <p:cNvSpPr>
            <a:spLocks noGrp="1"/>
          </p:cNvSpPr>
          <p:nvPr>
            <p:ph type="sldNum" sz="quarter" idx="10"/>
          </p:nvPr>
        </p:nvSpPr>
        <p:spPr>
          <a:xfrm>
            <a:off x="5867400" y="8686800"/>
            <a:ext cx="609600" cy="227013"/>
          </a:xfrm>
          <a:prstGeom prst="rect">
            <a:avLst/>
          </a:prstGeom>
        </p:spPr>
        <p:txBody>
          <a:bodyPr/>
          <a:lstStyle/>
          <a:p>
            <a:fld id="{5BFEAE42-E3FE-4405-B7FC-4425D05B92A0}" type="slidenum">
              <a:rPr lang="en-US" smtClean="0"/>
              <a:pPr/>
              <a:t>4</a:t>
            </a:fld>
            <a:endParaRPr lang="en-US"/>
          </a:p>
        </p:txBody>
      </p:sp>
    </p:spTree>
    <p:extLst>
      <p:ext uri="{BB962C8B-B14F-4D97-AF65-F5344CB8AC3E}">
        <p14:creationId xmlns:p14="http://schemas.microsoft.com/office/powerpoint/2010/main" val="1572331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a:prstGeom prst="rect">
            <a:avLst/>
          </a:prstGeom>
        </p:spPr>
      </p:sp>
      <p:sp>
        <p:nvSpPr>
          <p:cNvPr id="3" name="Notes Placeholder 2"/>
          <p:cNvSpPr>
            <a:spLocks noGrp="1"/>
          </p:cNvSpPr>
          <p:nvPr>
            <p:ph type="body" idx="1"/>
          </p:nvPr>
        </p:nvSpPr>
        <p:spPr>
          <a:xfrm>
            <a:off x="381000" y="3124200"/>
            <a:ext cx="6096000" cy="5334000"/>
          </a:xfrm>
          <a:prstGeom prst="rect">
            <a:avLst/>
          </a:prstGeom>
        </p:spPr>
        <p:txBody>
          <a:bodyPr/>
          <a:lstStyle/>
          <a:p>
            <a:endParaRPr lang="en-US"/>
          </a:p>
        </p:txBody>
      </p:sp>
      <p:sp>
        <p:nvSpPr>
          <p:cNvPr id="4" name="Slide Number Placeholder 3"/>
          <p:cNvSpPr>
            <a:spLocks noGrp="1"/>
          </p:cNvSpPr>
          <p:nvPr>
            <p:ph type="sldNum" sz="quarter" idx="10"/>
          </p:nvPr>
        </p:nvSpPr>
        <p:spPr>
          <a:xfrm>
            <a:off x="5867400" y="8686800"/>
            <a:ext cx="609600" cy="227013"/>
          </a:xfrm>
          <a:prstGeom prst="rect">
            <a:avLst/>
          </a:prstGeom>
        </p:spPr>
        <p:txBody>
          <a:bodyPr/>
          <a:lstStyle/>
          <a:p>
            <a:fld id="{5BFEAE42-E3FE-4405-B7FC-4425D05B92A0}" type="slidenum">
              <a:rPr lang="en-US" smtClean="0"/>
              <a:pPr/>
              <a:t>5</a:t>
            </a:fld>
            <a:endParaRPr lang="en-US"/>
          </a:p>
        </p:txBody>
      </p:sp>
    </p:spTree>
    <p:extLst>
      <p:ext uri="{BB962C8B-B14F-4D97-AF65-F5344CB8AC3E}">
        <p14:creationId xmlns:p14="http://schemas.microsoft.com/office/powerpoint/2010/main" val="32961545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a:prstGeom prst="rect">
            <a:avLst/>
          </a:prstGeom>
        </p:spPr>
      </p:sp>
      <p:sp>
        <p:nvSpPr>
          <p:cNvPr id="3" name="Notes Placeholder 2"/>
          <p:cNvSpPr>
            <a:spLocks noGrp="1"/>
          </p:cNvSpPr>
          <p:nvPr>
            <p:ph type="body" idx="1"/>
          </p:nvPr>
        </p:nvSpPr>
        <p:spPr>
          <a:xfrm>
            <a:off x="381000" y="3124200"/>
            <a:ext cx="6096000" cy="5334000"/>
          </a:xfrm>
          <a:prstGeom prst="rect">
            <a:avLst/>
          </a:prstGeom>
        </p:spPr>
        <p:txBody>
          <a:bodyPr/>
          <a:lstStyle/>
          <a:p>
            <a:endParaRPr lang="en-US"/>
          </a:p>
        </p:txBody>
      </p:sp>
      <p:sp>
        <p:nvSpPr>
          <p:cNvPr id="4" name="Slide Number Placeholder 3"/>
          <p:cNvSpPr>
            <a:spLocks noGrp="1"/>
          </p:cNvSpPr>
          <p:nvPr>
            <p:ph type="sldNum" sz="quarter" idx="10"/>
          </p:nvPr>
        </p:nvSpPr>
        <p:spPr>
          <a:xfrm>
            <a:off x="5867400" y="8686800"/>
            <a:ext cx="609600" cy="227013"/>
          </a:xfrm>
          <a:prstGeom prst="rect">
            <a:avLst/>
          </a:prstGeom>
        </p:spPr>
        <p:txBody>
          <a:bodyPr/>
          <a:lstStyle/>
          <a:p>
            <a:fld id="{5BFEAE42-E3FE-4405-B7FC-4425D05B92A0}" type="slidenum">
              <a:rPr lang="en-US" smtClean="0"/>
              <a:pPr/>
              <a:t>6</a:t>
            </a:fld>
            <a:endParaRPr lang="en-US"/>
          </a:p>
        </p:txBody>
      </p:sp>
    </p:spTree>
    <p:extLst>
      <p:ext uri="{BB962C8B-B14F-4D97-AF65-F5344CB8AC3E}">
        <p14:creationId xmlns:p14="http://schemas.microsoft.com/office/powerpoint/2010/main" val="2239475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a:prstGeom prst="rect">
            <a:avLst/>
          </a:prstGeom>
        </p:spPr>
      </p:sp>
      <p:sp>
        <p:nvSpPr>
          <p:cNvPr id="3" name="Notes Placeholder 2"/>
          <p:cNvSpPr>
            <a:spLocks noGrp="1"/>
          </p:cNvSpPr>
          <p:nvPr>
            <p:ph type="body" idx="1"/>
          </p:nvPr>
        </p:nvSpPr>
        <p:spPr>
          <a:xfrm>
            <a:off x="381000" y="3124200"/>
            <a:ext cx="6096000" cy="5334000"/>
          </a:xfrm>
          <a:prstGeom prst="rect">
            <a:avLst/>
          </a:prstGeom>
        </p:spPr>
        <p:txBody>
          <a:bodyPr/>
          <a:lstStyle/>
          <a:p>
            <a:endParaRPr lang="en-US"/>
          </a:p>
        </p:txBody>
      </p:sp>
      <p:sp>
        <p:nvSpPr>
          <p:cNvPr id="4" name="Slide Number Placeholder 3"/>
          <p:cNvSpPr>
            <a:spLocks noGrp="1"/>
          </p:cNvSpPr>
          <p:nvPr>
            <p:ph type="sldNum" sz="quarter" idx="10"/>
          </p:nvPr>
        </p:nvSpPr>
        <p:spPr>
          <a:xfrm>
            <a:off x="5867400" y="8686800"/>
            <a:ext cx="609600" cy="227013"/>
          </a:xfrm>
          <a:prstGeom prst="rect">
            <a:avLst/>
          </a:prstGeom>
        </p:spPr>
        <p:txBody>
          <a:bodyPr/>
          <a:lstStyle/>
          <a:p>
            <a:fld id="{5BFEAE42-E3FE-4405-B7FC-4425D05B92A0}" type="slidenum">
              <a:rPr lang="en-US" smtClean="0"/>
              <a:pPr/>
              <a:t>7</a:t>
            </a:fld>
            <a:endParaRPr lang="en-US"/>
          </a:p>
        </p:txBody>
      </p:sp>
    </p:spTree>
    <p:extLst>
      <p:ext uri="{BB962C8B-B14F-4D97-AF65-F5344CB8AC3E}">
        <p14:creationId xmlns:p14="http://schemas.microsoft.com/office/powerpoint/2010/main" val="20335556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a:prstGeom prst="rect">
            <a:avLst/>
          </a:prstGeom>
        </p:spPr>
      </p:sp>
      <p:sp>
        <p:nvSpPr>
          <p:cNvPr id="3" name="Notes Placeholder 2"/>
          <p:cNvSpPr>
            <a:spLocks noGrp="1"/>
          </p:cNvSpPr>
          <p:nvPr>
            <p:ph type="body" idx="1"/>
          </p:nvPr>
        </p:nvSpPr>
        <p:spPr>
          <a:xfrm>
            <a:off x="381000" y="3124200"/>
            <a:ext cx="6096000" cy="5334000"/>
          </a:xfrm>
          <a:prstGeom prst="rect">
            <a:avLst/>
          </a:prstGeom>
        </p:spPr>
        <p:txBody>
          <a:bodyPr/>
          <a:lstStyle/>
          <a:p>
            <a:endParaRPr lang="en-US"/>
          </a:p>
        </p:txBody>
      </p:sp>
      <p:sp>
        <p:nvSpPr>
          <p:cNvPr id="4" name="Slide Number Placeholder 3"/>
          <p:cNvSpPr>
            <a:spLocks noGrp="1"/>
          </p:cNvSpPr>
          <p:nvPr>
            <p:ph type="sldNum" sz="quarter" idx="10"/>
          </p:nvPr>
        </p:nvSpPr>
        <p:spPr>
          <a:xfrm>
            <a:off x="5867400" y="8686800"/>
            <a:ext cx="609600" cy="227013"/>
          </a:xfrm>
          <a:prstGeom prst="rect">
            <a:avLst/>
          </a:prstGeom>
        </p:spPr>
        <p:txBody>
          <a:bodyPr/>
          <a:lstStyle/>
          <a:p>
            <a:fld id="{5BFEAE42-E3FE-4405-B7FC-4425D05B92A0}" type="slidenum">
              <a:rPr lang="en-US" smtClean="0"/>
              <a:pPr/>
              <a:t>8</a:t>
            </a:fld>
            <a:endParaRPr lang="en-US"/>
          </a:p>
        </p:txBody>
      </p:sp>
    </p:spTree>
    <p:extLst>
      <p:ext uri="{BB962C8B-B14F-4D97-AF65-F5344CB8AC3E}">
        <p14:creationId xmlns:p14="http://schemas.microsoft.com/office/powerpoint/2010/main" val="38246202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D298ABE7-2E59-B840-A11E-3AE96583F77F}" type="slidenum">
              <a:rPr lang="en-US" smtClean="0"/>
              <a:t>9</a:t>
            </a:fld>
            <a:endParaRPr lang="en-US"/>
          </a:p>
        </p:txBody>
      </p:sp>
    </p:spTree>
    <p:extLst>
      <p:ext uri="{BB962C8B-B14F-4D97-AF65-F5344CB8AC3E}">
        <p14:creationId xmlns:p14="http://schemas.microsoft.com/office/powerpoint/2010/main" val="3942889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381000"/>
            <a:ext cx="4572000" cy="2573338"/>
          </a:xfrm>
          <a:prstGeom prst="rect">
            <a:avLst/>
          </a:prstGeom>
        </p:spPr>
      </p:sp>
      <p:sp>
        <p:nvSpPr>
          <p:cNvPr id="3" name="Notes Placeholder 2"/>
          <p:cNvSpPr>
            <a:spLocks noGrp="1"/>
          </p:cNvSpPr>
          <p:nvPr>
            <p:ph type="body" idx="1"/>
          </p:nvPr>
        </p:nvSpPr>
        <p:spPr>
          <a:xfrm>
            <a:off x="381000" y="3124200"/>
            <a:ext cx="6096000" cy="5334000"/>
          </a:xfrm>
          <a:prstGeom prst="rect">
            <a:avLst/>
          </a:prstGeom>
        </p:spPr>
        <p:txBody>
          <a:bodyPr/>
          <a:lstStyle/>
          <a:p>
            <a:endParaRPr lang="en-US"/>
          </a:p>
        </p:txBody>
      </p:sp>
      <p:sp>
        <p:nvSpPr>
          <p:cNvPr id="4" name="Slide Number Placeholder 3"/>
          <p:cNvSpPr>
            <a:spLocks noGrp="1"/>
          </p:cNvSpPr>
          <p:nvPr>
            <p:ph type="sldNum" sz="quarter" idx="10"/>
          </p:nvPr>
        </p:nvSpPr>
        <p:spPr>
          <a:xfrm>
            <a:off x="5867400" y="8686800"/>
            <a:ext cx="609600" cy="227013"/>
          </a:xfrm>
          <a:prstGeom prst="rect">
            <a:avLst/>
          </a:prstGeom>
        </p:spPr>
        <p:txBody>
          <a:bodyPr/>
          <a:lstStyle/>
          <a:p>
            <a:fld id="{5BFEAE42-E3FE-4405-B7FC-4425D05B92A0}" type="slidenum">
              <a:rPr lang="en-US" smtClean="0"/>
              <a:pPr/>
              <a:t>10</a:t>
            </a:fld>
            <a:endParaRPr lang="en-US"/>
          </a:p>
        </p:txBody>
      </p:sp>
    </p:spTree>
    <p:extLst>
      <p:ext uri="{BB962C8B-B14F-4D97-AF65-F5344CB8AC3E}">
        <p14:creationId xmlns:p14="http://schemas.microsoft.com/office/powerpoint/2010/main" val="29055879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WITH LARGE IMAGE">
    <p:bg>
      <p:bgPr>
        <a:solidFill>
          <a:schemeClr val="bg2"/>
        </a:solidFill>
        <a:effectLst/>
      </p:bgPr>
    </p:bg>
    <p:spTree>
      <p:nvGrpSpPr>
        <p:cNvPr id="1" name=""/>
        <p:cNvGrpSpPr/>
        <p:nvPr/>
      </p:nvGrpSpPr>
      <p:grpSpPr>
        <a:xfrm>
          <a:off x="0" y="0"/>
          <a:ext cx="0" cy="0"/>
          <a:chOff x="0" y="0"/>
          <a:chExt cx="0" cy="0"/>
        </a:xfrm>
      </p:grpSpPr>
      <p:sp>
        <p:nvSpPr>
          <p:cNvPr id="12" name="Text Placeholder 76"/>
          <p:cNvSpPr>
            <a:spLocks noGrp="1"/>
          </p:cNvSpPr>
          <p:nvPr>
            <p:ph type="body" sz="quarter" idx="12" hasCustomPrompt="1"/>
          </p:nvPr>
        </p:nvSpPr>
        <p:spPr>
          <a:xfrm>
            <a:off x="609600" y="3581400"/>
            <a:ext cx="3753268" cy="231678"/>
          </a:xfrm>
        </p:spPr>
        <p:txBody>
          <a:bodyPr anchor="ctr" anchorCtr="0">
            <a:normAutofit/>
          </a:bodyPr>
          <a:lstStyle>
            <a:lvl1pPr marL="0" indent="0" algn="l">
              <a:buNone/>
              <a:defRPr sz="1000" cap="all" baseline="0">
                <a:solidFill>
                  <a:schemeClr val="bg1"/>
                </a:solidFill>
              </a:defRPr>
            </a:lvl1pPr>
          </a:lstStyle>
          <a:p>
            <a:pPr lvl="0"/>
            <a:fld id="{01B9CE96-90C7-9F48-9828-6D1950F49384}" type="datetime3">
              <a:rPr lang="en-US" smtClean="0"/>
              <a:t>7 May 2017</a:t>
            </a:fld>
            <a:endParaRPr lang="en-US" dirty="0"/>
          </a:p>
        </p:txBody>
      </p:sp>
      <p:sp>
        <p:nvSpPr>
          <p:cNvPr id="14" name="Text Placeholder 4"/>
          <p:cNvSpPr>
            <a:spLocks noGrp="1"/>
          </p:cNvSpPr>
          <p:nvPr>
            <p:ph type="body" sz="quarter" idx="14" hasCustomPrompt="1"/>
          </p:nvPr>
        </p:nvSpPr>
        <p:spPr>
          <a:xfrm>
            <a:off x="609118" y="3314513"/>
            <a:ext cx="4876800" cy="202169"/>
          </a:xfrm>
        </p:spPr>
        <p:txBody>
          <a:bodyPr vert="horz" lIns="0" tIns="0" rIns="0" bIns="0" rtlCol="0" anchor="t" anchorCtr="0">
            <a:noAutofit/>
          </a:bodyPr>
          <a:lstStyle>
            <a:lvl1pPr marL="0" indent="0">
              <a:buNone/>
              <a:defRPr lang="en-US" sz="1600" b="0" dirty="0" smtClean="0">
                <a:solidFill>
                  <a:schemeClr val="bg1"/>
                </a:solidFill>
                <a:latin typeface="+mj-lt"/>
                <a:ea typeface="+mj-ea"/>
                <a:cs typeface="+mj-cs"/>
              </a:defRPr>
            </a:lvl1pPr>
          </a:lstStyle>
          <a:p>
            <a:pPr lvl="0">
              <a:lnSpc>
                <a:spcPct val="90000"/>
              </a:lnSpc>
              <a:spcBef>
                <a:spcPct val="0"/>
              </a:spcBef>
            </a:pPr>
            <a:r>
              <a:rPr lang="en-US" dirty="0"/>
              <a:t>Name Surname</a:t>
            </a:r>
          </a:p>
        </p:txBody>
      </p:sp>
      <p:sp>
        <p:nvSpPr>
          <p:cNvPr id="5" name="Text Placeholder 4"/>
          <p:cNvSpPr>
            <a:spLocks noGrp="1"/>
          </p:cNvSpPr>
          <p:nvPr>
            <p:ph type="body" sz="quarter" idx="15" hasCustomPrompt="1"/>
          </p:nvPr>
        </p:nvSpPr>
        <p:spPr>
          <a:xfrm>
            <a:off x="609600" y="1905000"/>
            <a:ext cx="7772882" cy="1143000"/>
          </a:xfrm>
        </p:spPr>
        <p:txBody>
          <a:bodyPr>
            <a:normAutofit/>
          </a:bodyPr>
          <a:lstStyle>
            <a:lvl1pPr marL="0" indent="0">
              <a:lnSpc>
                <a:spcPct val="100000"/>
              </a:lnSpc>
              <a:spcBef>
                <a:spcPts val="0"/>
              </a:spcBef>
              <a:buFontTx/>
              <a:buNone/>
              <a:defRPr sz="2000" baseline="0">
                <a:solidFill>
                  <a:schemeClr val="bg1"/>
                </a:solidFill>
              </a:defRPr>
            </a:lvl1pPr>
            <a:lvl2pPr marL="228595" indent="0">
              <a:buFontTx/>
              <a:buNone/>
              <a:defRPr/>
            </a:lvl2pPr>
            <a:lvl3pPr marL="411469" indent="0">
              <a:buFontTx/>
              <a:buNone/>
              <a:defRPr/>
            </a:lvl3pPr>
            <a:lvl4pPr marL="594345" indent="0">
              <a:buFontTx/>
              <a:buNone/>
              <a:defRPr/>
            </a:lvl4pPr>
            <a:lvl5pPr marL="731501" indent="0">
              <a:buFontTx/>
              <a:buNone/>
              <a:defRPr/>
            </a:lvl5pPr>
          </a:lstStyle>
          <a:p>
            <a:pPr lvl="0"/>
            <a:r>
              <a:rPr lang="en-US" dirty="0"/>
              <a:t>Subhead line 1</a:t>
            </a:r>
          </a:p>
          <a:p>
            <a:pPr lvl="0"/>
            <a:r>
              <a:rPr lang="en-US" dirty="0"/>
              <a:t>Subhead line 2</a:t>
            </a:r>
          </a:p>
        </p:txBody>
      </p:sp>
      <p:pic>
        <p:nvPicPr>
          <p:cNvPr id="24" name="Picture 2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02439" y="5791200"/>
            <a:ext cx="1911391" cy="731520"/>
          </a:xfrm>
          <a:prstGeom prst="rect">
            <a:avLst/>
          </a:prstGeom>
        </p:spPr>
      </p:pic>
      <p:sp>
        <p:nvSpPr>
          <p:cNvPr id="32" name="Title 1"/>
          <p:cNvSpPr>
            <a:spLocks noGrp="1"/>
          </p:cNvSpPr>
          <p:nvPr>
            <p:ph type="ctrTitle" hasCustomPrompt="1"/>
          </p:nvPr>
        </p:nvSpPr>
        <p:spPr>
          <a:xfrm>
            <a:off x="609118" y="560509"/>
            <a:ext cx="7772882" cy="1268291"/>
          </a:xfrm>
        </p:spPr>
        <p:txBody>
          <a:bodyPr anchor="b" anchorCtr="0"/>
          <a:lstStyle>
            <a:lvl1pPr algn="l">
              <a:lnSpc>
                <a:spcPct val="80000"/>
              </a:lnSpc>
              <a:defRPr sz="4800" b="1" baseline="0">
                <a:solidFill>
                  <a:schemeClr val="bg1"/>
                </a:solidFill>
              </a:defRPr>
            </a:lvl1pPr>
          </a:lstStyle>
          <a:p>
            <a:r>
              <a:rPr lang="en-US" dirty="0"/>
              <a:t>Title line 1</a:t>
            </a:r>
            <a:br>
              <a:rPr lang="en-US" dirty="0"/>
            </a:br>
            <a:r>
              <a:rPr lang="en-US" dirty="0"/>
              <a:t>Title line 2</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36" y="-1344"/>
            <a:ext cx="12210472" cy="68685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44">
          <p15:clr>
            <a:srgbClr val="FBAE40"/>
          </p15:clr>
        </p15:guide>
        <p15:guide id="2" orient="horz" pos="144">
          <p15:clr>
            <a:srgbClr val="FBAE40"/>
          </p15:clr>
        </p15:guide>
        <p15:guide id="3" orient="horz" pos="4176">
          <p15:clr>
            <a:srgbClr val="FBAE40"/>
          </p15:clr>
        </p15:guide>
        <p15:guide id="4" pos="753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WO PICTURES WITH HEADING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442" y="521208"/>
            <a:ext cx="10969943" cy="411480"/>
          </a:xfrm>
        </p:spPr>
        <p:txBody>
          <a:bodyPr>
            <a:spAutoFit/>
          </a:bodyPr>
          <a:lstStyle>
            <a:lvl1pPr>
              <a:defRPr/>
            </a:lvl1pPr>
          </a:lstStyle>
          <a:p>
            <a:r>
              <a:rPr dirty="0"/>
              <a:t>Click to add one-line title</a:t>
            </a:r>
          </a:p>
        </p:txBody>
      </p:sp>
      <p:sp>
        <p:nvSpPr>
          <p:cNvPr id="10" name="Text Placeholder 7"/>
          <p:cNvSpPr>
            <a:spLocks noGrp="1"/>
          </p:cNvSpPr>
          <p:nvPr>
            <p:ph type="body" sz="quarter" idx="13" hasCustomPrompt="1"/>
          </p:nvPr>
        </p:nvSpPr>
        <p:spPr>
          <a:xfrm>
            <a:off x="609441" y="990600"/>
            <a:ext cx="10969943" cy="276999"/>
          </a:xfrm>
        </p:spPr>
        <p:txBody>
          <a:bodyPr>
            <a:spAutoFit/>
          </a:bodyPr>
          <a:lstStyle>
            <a:lvl1pPr marL="0" indent="0">
              <a:spcBef>
                <a:spcPts val="0"/>
              </a:spcBef>
              <a:buNone/>
              <a:defRPr sz="20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dirty="0"/>
              <a:t>Click to add one-line subtitle</a:t>
            </a:r>
          </a:p>
        </p:txBody>
      </p:sp>
      <p:sp>
        <p:nvSpPr>
          <p:cNvPr id="3" name="Text Placeholder 2"/>
          <p:cNvSpPr>
            <a:spLocks noGrp="1"/>
          </p:cNvSpPr>
          <p:nvPr>
            <p:ph type="body" idx="1" hasCustomPrompt="1"/>
          </p:nvPr>
        </p:nvSpPr>
        <p:spPr>
          <a:xfrm>
            <a:off x="609599" y="1524000"/>
            <a:ext cx="5333999" cy="276999"/>
          </a:xfrm>
        </p:spPr>
        <p:txBody>
          <a:bodyPr anchor="t">
            <a:sp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dirty="0"/>
              <a:t>Click to add heading</a:t>
            </a:r>
          </a:p>
        </p:txBody>
      </p:sp>
      <p:sp>
        <p:nvSpPr>
          <p:cNvPr id="5" name="Text Placeholder 4"/>
          <p:cNvSpPr>
            <a:spLocks noGrp="1"/>
          </p:cNvSpPr>
          <p:nvPr>
            <p:ph type="body" sz="quarter" idx="3" hasCustomPrompt="1"/>
          </p:nvPr>
        </p:nvSpPr>
        <p:spPr>
          <a:xfrm>
            <a:off x="6248400" y="1524000"/>
            <a:ext cx="5334000" cy="276999"/>
          </a:xfrm>
        </p:spPr>
        <p:txBody>
          <a:bodyPr anchor="t">
            <a:sp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dirty="0"/>
              <a:t>Click to add heading</a:t>
            </a:r>
          </a:p>
        </p:txBody>
      </p:sp>
      <p:sp>
        <p:nvSpPr>
          <p:cNvPr id="7" name="Date Placeholder 6"/>
          <p:cNvSpPr>
            <a:spLocks noGrp="1"/>
          </p:cNvSpPr>
          <p:nvPr>
            <p:ph type="dt" sz="half" idx="10"/>
          </p:nvPr>
        </p:nvSpPr>
        <p:spPr/>
        <p:txBody>
          <a:bodyPr/>
          <a:lstStyle/>
          <a:p>
            <a:fld id="{8F030E74-B79E-47A7-AA1C-BA3D00CC0B4A}" type="datetime4">
              <a:rPr lang="en-US" smtClean="0"/>
              <a:t>July 14, 2020</a:t>
            </a:fld>
            <a:endParaRPr/>
          </a:p>
        </p:txBody>
      </p:sp>
      <p:sp>
        <p:nvSpPr>
          <p:cNvPr id="8" name="Footer Placeholder 7"/>
          <p:cNvSpPr>
            <a:spLocks noGrp="1"/>
          </p:cNvSpPr>
          <p:nvPr>
            <p:ph type="ftr" sz="quarter" idx="11"/>
          </p:nvPr>
        </p:nvSpPr>
        <p:spPr/>
        <p:txBody>
          <a:bodyPr/>
          <a:lstStyle/>
          <a:p>
            <a:r>
              <a:rPr lang="en-US" dirty="0"/>
              <a:t>Private | Confidential | Internal Use Only </a:t>
            </a:r>
            <a:endParaRPr dirty="0"/>
          </a:p>
        </p:txBody>
      </p:sp>
      <p:sp>
        <p:nvSpPr>
          <p:cNvPr id="9" name="Slide Number Placeholder 8"/>
          <p:cNvSpPr>
            <a:spLocks noGrp="1"/>
          </p:cNvSpPr>
          <p:nvPr>
            <p:ph type="sldNum" sz="quarter" idx="12"/>
          </p:nvPr>
        </p:nvSpPr>
        <p:spPr/>
        <p:txBody>
          <a:bodyPr/>
          <a:lstStyle>
            <a:lvl1pPr>
              <a:defRPr>
                <a:solidFill>
                  <a:schemeClr val="accent5"/>
                </a:solidFill>
              </a:defRPr>
            </a:lvl1pPr>
          </a:lstStyle>
          <a:p>
            <a:fld id="{B016F8AB-BCEA-4347-8BA6-BE776009BC89}" type="slidenum">
              <a:rPr lang="uk-UA" smtClean="0"/>
              <a:pPr/>
              <a:t>‹#›</a:t>
            </a:fld>
            <a:endParaRPr lang="uk-UA" dirty="0"/>
          </a:p>
        </p:txBody>
      </p:sp>
      <p:sp>
        <p:nvSpPr>
          <p:cNvPr id="13" name="Picture Placeholder 2"/>
          <p:cNvSpPr>
            <a:spLocks noGrp="1"/>
          </p:cNvSpPr>
          <p:nvPr>
            <p:ph type="pic" sz="quarter" idx="14"/>
          </p:nvPr>
        </p:nvSpPr>
        <p:spPr>
          <a:xfrm>
            <a:off x="609600" y="1906552"/>
            <a:ext cx="5333999" cy="4189448"/>
          </a:xfrm>
        </p:spPr>
        <p:txBody>
          <a:bodyPr tIns="1463040"/>
          <a:lstStyle>
            <a:lvl1pPr marL="0" indent="0" algn="ctr">
              <a:buNone/>
              <a:defRPr/>
            </a:lvl1pPr>
          </a:lstStyle>
          <a:p>
            <a:r>
              <a:rPr lang="en-US" dirty="0"/>
              <a:t>Drag picture to placeholder or click icon to add</a:t>
            </a:r>
          </a:p>
        </p:txBody>
      </p:sp>
      <p:sp>
        <p:nvSpPr>
          <p:cNvPr id="14" name="Picture Placeholder 2"/>
          <p:cNvSpPr>
            <a:spLocks noGrp="1"/>
          </p:cNvSpPr>
          <p:nvPr>
            <p:ph type="pic" sz="quarter" idx="15"/>
          </p:nvPr>
        </p:nvSpPr>
        <p:spPr>
          <a:xfrm>
            <a:off x="6248400" y="1906552"/>
            <a:ext cx="5330984" cy="4189448"/>
          </a:xfrm>
        </p:spPr>
        <p:txBody>
          <a:bodyPr tIns="1463040"/>
          <a:lstStyle>
            <a:lvl1pPr marL="0" indent="0" algn="ctr">
              <a:buNone/>
              <a:defRPr/>
            </a:lvl1pPr>
          </a:lstStyle>
          <a:p>
            <a:r>
              <a:rPr lang="en-US" dirty="0"/>
              <a:t>Drag picture to placeholder or click icon to add</a:t>
            </a:r>
          </a:p>
        </p:txBody>
      </p:sp>
    </p:spTree>
    <p:extLst>
      <p:ext uri="{BB962C8B-B14F-4D97-AF65-F5344CB8AC3E}">
        <p14:creationId xmlns:p14="http://schemas.microsoft.com/office/powerpoint/2010/main" val="259300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LUMN FLOWED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442" y="521208"/>
            <a:ext cx="10969943" cy="411480"/>
          </a:xfrm>
        </p:spPr>
        <p:txBody>
          <a:bodyPr/>
          <a:lstStyle>
            <a:lvl1pPr>
              <a:defRPr sz="2400" baseline="0"/>
            </a:lvl1pPr>
          </a:lstStyle>
          <a:p>
            <a:r>
              <a:rPr dirty="0"/>
              <a:t>Click to add one-line title</a:t>
            </a:r>
          </a:p>
        </p:txBody>
      </p:sp>
      <p:sp>
        <p:nvSpPr>
          <p:cNvPr id="15" name="Text Placeholder 7"/>
          <p:cNvSpPr>
            <a:spLocks noGrp="1"/>
          </p:cNvSpPr>
          <p:nvPr>
            <p:ph type="body" sz="quarter" idx="13" hasCustomPrompt="1"/>
          </p:nvPr>
        </p:nvSpPr>
        <p:spPr>
          <a:xfrm>
            <a:off x="609441" y="934240"/>
            <a:ext cx="10969943" cy="381000"/>
          </a:xfrm>
        </p:spPr>
        <p:txBody>
          <a:bodyPr>
            <a:noAutofit/>
          </a:bodyPr>
          <a:lstStyle>
            <a:lvl1pPr marL="0" indent="0">
              <a:spcBef>
                <a:spcPts val="0"/>
              </a:spcBef>
              <a:buNone/>
              <a:defRPr sz="18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dirty="0"/>
              <a:t>Click to add one-line subtitle</a:t>
            </a:r>
          </a:p>
        </p:txBody>
      </p:sp>
      <p:sp>
        <p:nvSpPr>
          <p:cNvPr id="5" name="Date Placeholder 4"/>
          <p:cNvSpPr>
            <a:spLocks noGrp="1"/>
          </p:cNvSpPr>
          <p:nvPr>
            <p:ph type="dt" sz="half" idx="10"/>
          </p:nvPr>
        </p:nvSpPr>
        <p:spPr/>
        <p:txBody>
          <a:bodyPr/>
          <a:lstStyle/>
          <a:p>
            <a:fld id="{727A18C6-3F10-4266-96C9-5D014F3025B2}" type="datetime4">
              <a:rPr lang="en-US" smtClean="0"/>
              <a:t>July 14, 2020</a:t>
            </a:fld>
            <a:endParaRPr/>
          </a:p>
        </p:txBody>
      </p:sp>
      <p:sp>
        <p:nvSpPr>
          <p:cNvPr id="6" name="Footer Placeholder 5"/>
          <p:cNvSpPr>
            <a:spLocks noGrp="1"/>
          </p:cNvSpPr>
          <p:nvPr>
            <p:ph type="ftr" sz="quarter" idx="11"/>
          </p:nvPr>
        </p:nvSpPr>
        <p:spPr/>
        <p:txBody>
          <a:bodyPr/>
          <a:lstStyle/>
          <a:p>
            <a:r>
              <a:rPr lang="en-US" dirty="0"/>
              <a:t>Private | Confidential | Internal Use Only </a:t>
            </a:r>
            <a:endParaRPr dirty="0"/>
          </a:p>
        </p:txBody>
      </p:sp>
      <p:sp>
        <p:nvSpPr>
          <p:cNvPr id="7" name="Slide Number Placeholder 6"/>
          <p:cNvSpPr>
            <a:spLocks noGrp="1"/>
          </p:cNvSpPr>
          <p:nvPr>
            <p:ph type="sldNum" sz="quarter" idx="12"/>
          </p:nvPr>
        </p:nvSpPr>
        <p:spPr/>
        <p:txBody>
          <a:bodyPr/>
          <a:lstStyle>
            <a:lvl1pPr>
              <a:defRPr>
                <a:solidFill>
                  <a:schemeClr val="accent5"/>
                </a:solidFill>
              </a:defRPr>
            </a:lvl1pPr>
          </a:lstStyle>
          <a:p>
            <a:fld id="{B016F8AB-BCEA-4347-8BA6-BE776009BC89}" type="slidenum">
              <a:rPr lang="uk-UA" smtClean="0"/>
              <a:pPr/>
              <a:t>‹#›</a:t>
            </a:fld>
            <a:endParaRPr lang="uk-UA" dirty="0"/>
          </a:p>
        </p:txBody>
      </p:sp>
      <p:sp>
        <p:nvSpPr>
          <p:cNvPr id="16" name="Text Placeholder 4"/>
          <p:cNvSpPr>
            <a:spLocks noGrp="1"/>
          </p:cNvSpPr>
          <p:nvPr>
            <p:ph type="body" sz="quarter" idx="14" hasCustomPrompt="1"/>
          </p:nvPr>
        </p:nvSpPr>
        <p:spPr>
          <a:xfrm>
            <a:off x="609441" y="1371600"/>
            <a:ext cx="10969942" cy="4800600"/>
          </a:xfrm>
        </p:spPr>
        <p:txBody>
          <a:bodyPr wrap="square" numCol="3" spcCol="457200">
            <a:noAutofit/>
          </a:bodyPr>
          <a:lstStyle>
            <a:lvl1pPr marL="0" marR="0" indent="0" algn="l" defTabSz="914400" rtl="0" eaLnBrk="1" fontAlgn="auto" latinLnBrk="0" hangingPunct="1">
              <a:lnSpc>
                <a:spcPts val="1800"/>
              </a:lnSpc>
              <a:spcBef>
                <a:spcPts val="600"/>
              </a:spcBef>
              <a:spcAft>
                <a:spcPts val="0"/>
              </a:spcAft>
              <a:buClrTx/>
              <a:buSzTx/>
              <a:buFont typeface="Arial" panose="020B0604020202020204" pitchFamily="34" charset="0"/>
              <a:buNone/>
              <a:tabLst/>
              <a:defRPr lang="en-US" sz="1200" b="0" baseline="0" smtClean="0">
                <a:solidFill>
                  <a:schemeClr val="tx1"/>
                </a:solidFill>
                <a:latin typeface="arial" charset="0"/>
              </a:defRPr>
            </a:lvl1pPr>
            <a:lvl2pPr>
              <a:defRPr sz="1200"/>
            </a:lvl2pPr>
          </a:lstStyle>
          <a:p>
            <a:pPr marL="0" indent="0">
              <a:lnSpc>
                <a:spcPts val="1600"/>
              </a:lnSpc>
              <a:spcBef>
                <a:spcPts val="600"/>
              </a:spcBef>
              <a:buNone/>
            </a:pPr>
            <a:r>
              <a:rPr lang="en-US" sz="1200" b="1" dirty="0">
                <a:solidFill>
                  <a:srgbClr val="084976"/>
                </a:solidFill>
              </a:rPr>
              <a:t>Subhead, 12 </a:t>
            </a:r>
            <a:r>
              <a:rPr lang="en-US" sz="1200" b="1" dirty="0" err="1">
                <a:solidFill>
                  <a:srgbClr val="084976"/>
                </a:solidFill>
              </a:rPr>
              <a:t>pt</a:t>
            </a:r>
            <a:r>
              <a:rPr lang="en-US" sz="1200" b="1" dirty="0">
                <a:solidFill>
                  <a:srgbClr val="084976"/>
                </a:solidFill>
              </a:rPr>
              <a:t> Arial Bold</a:t>
            </a:r>
          </a:p>
          <a:p>
            <a:pPr marL="411480" lvl="1">
              <a:lnSpc>
                <a:spcPts val="1600"/>
              </a:lnSpc>
              <a:spcBef>
                <a:spcPts val="600"/>
              </a:spcBef>
            </a:pPr>
            <a:r>
              <a:rPr lang="en-US" sz="1200" dirty="0"/>
              <a:t>Bullet list line 1</a:t>
            </a:r>
          </a:p>
          <a:p>
            <a:pPr marL="411480" lvl="1">
              <a:lnSpc>
                <a:spcPts val="1600"/>
              </a:lnSpc>
              <a:spcBef>
                <a:spcPts val="600"/>
              </a:spcBef>
            </a:pPr>
            <a:r>
              <a:rPr lang="en-US" sz="1200" dirty="0"/>
              <a:t>Bullet list line 2</a:t>
            </a:r>
          </a:p>
          <a:p>
            <a:pPr marL="411480" lvl="1">
              <a:lnSpc>
                <a:spcPts val="1600"/>
              </a:lnSpc>
              <a:spcBef>
                <a:spcPts val="600"/>
              </a:spcBef>
            </a:pPr>
            <a:r>
              <a:rPr lang="en-US" sz="1200" dirty="0"/>
              <a:t>Bullet list line 3</a:t>
            </a:r>
          </a:p>
          <a:p>
            <a:pPr marL="0" indent="0">
              <a:lnSpc>
                <a:spcPts val="1800"/>
              </a:lnSpc>
              <a:spcBef>
                <a:spcPts val="600"/>
              </a:spcBef>
              <a:buNone/>
            </a:pPr>
            <a:r>
              <a:rPr lang="en-US" sz="1100" dirty="0" err="1">
                <a:solidFill>
                  <a:prstClr val="black"/>
                </a:solidFill>
                <a:latin typeface="ArialMT" charset="0"/>
              </a:rPr>
              <a:t>Lorem</a:t>
            </a:r>
            <a:r>
              <a:rPr lang="en-US" sz="1100" dirty="0">
                <a:solidFill>
                  <a:prstClr val="black"/>
                </a:solidFill>
                <a:latin typeface="ArialMT" charset="0"/>
              </a:rPr>
              <a:t> </a:t>
            </a:r>
            <a:r>
              <a:rPr lang="en-US" sz="1100" dirty="0" err="1">
                <a:solidFill>
                  <a:prstClr val="black"/>
                </a:solidFill>
                <a:latin typeface="ArialMT" charset="0"/>
              </a:rPr>
              <a:t>ipsum</a:t>
            </a:r>
            <a:r>
              <a:rPr lang="en-US" sz="1100" dirty="0">
                <a:solidFill>
                  <a:prstClr val="black"/>
                </a:solidFill>
                <a:latin typeface="ArialMT" charset="0"/>
              </a:rPr>
              <a:t> dolor sit </a:t>
            </a:r>
            <a:r>
              <a:rPr lang="en-US" sz="1100" dirty="0" err="1">
                <a:solidFill>
                  <a:prstClr val="black"/>
                </a:solidFill>
                <a:latin typeface="ArialMT" charset="0"/>
              </a:rPr>
              <a:t>amet</a:t>
            </a:r>
            <a:r>
              <a:rPr lang="en-US" sz="1100" dirty="0">
                <a:solidFill>
                  <a:prstClr val="black"/>
                </a:solidFill>
                <a:latin typeface="ArialMT" charset="0"/>
              </a:rPr>
              <a:t>, </a:t>
            </a:r>
            <a:r>
              <a:rPr lang="en-US" sz="1100" dirty="0" err="1">
                <a:solidFill>
                  <a:prstClr val="black"/>
                </a:solidFill>
                <a:latin typeface="ArialMT" charset="0"/>
              </a:rPr>
              <a:t>consectetur</a:t>
            </a:r>
            <a:r>
              <a:rPr lang="en-US" sz="1100" dirty="0">
                <a:solidFill>
                  <a:prstClr val="black"/>
                </a:solidFill>
                <a:latin typeface="ArialMT" charset="0"/>
              </a:rPr>
              <a:t> </a:t>
            </a:r>
            <a:r>
              <a:rPr lang="en-US" sz="1100" dirty="0" err="1">
                <a:solidFill>
                  <a:prstClr val="black"/>
                </a:solidFill>
                <a:latin typeface="ArialMT" charset="0"/>
              </a:rPr>
              <a:t>adipiscing</a:t>
            </a:r>
            <a:r>
              <a:rPr lang="en-US" sz="1100" dirty="0">
                <a:solidFill>
                  <a:prstClr val="black"/>
                </a:solidFill>
                <a:latin typeface="ArialMT" charset="0"/>
              </a:rPr>
              <a:t> </a:t>
            </a:r>
            <a:r>
              <a:rPr lang="en-US" sz="1100" dirty="0" err="1">
                <a:solidFill>
                  <a:prstClr val="black"/>
                </a:solidFill>
                <a:latin typeface="ArialMT" charset="0"/>
              </a:rPr>
              <a:t>elit</a:t>
            </a:r>
            <a:r>
              <a:rPr lang="en-US" sz="1100" dirty="0">
                <a:solidFill>
                  <a:prstClr val="black"/>
                </a:solidFill>
                <a:latin typeface="ArialMT" charset="0"/>
              </a:rPr>
              <a:t>, </a:t>
            </a:r>
            <a:r>
              <a:rPr lang="en-US" sz="1100" dirty="0" err="1">
                <a:solidFill>
                  <a:prstClr val="black"/>
                </a:solidFill>
                <a:latin typeface="ArialMT" charset="0"/>
              </a:rPr>
              <a:t>sed</a:t>
            </a:r>
            <a:r>
              <a:rPr lang="en-US" sz="1100" dirty="0">
                <a:solidFill>
                  <a:prstClr val="black"/>
                </a:solidFill>
                <a:latin typeface="ArialMT" charset="0"/>
              </a:rPr>
              <a:t> do </a:t>
            </a:r>
            <a:r>
              <a:rPr lang="en-US" sz="1100" dirty="0" err="1">
                <a:solidFill>
                  <a:prstClr val="black"/>
                </a:solidFill>
                <a:latin typeface="ArialMT" charset="0"/>
              </a:rPr>
              <a:t>eiusmod</a:t>
            </a:r>
            <a:r>
              <a:rPr lang="en-US" sz="1100" dirty="0">
                <a:solidFill>
                  <a:prstClr val="black"/>
                </a:solidFill>
                <a:latin typeface="ArialMT" charset="0"/>
              </a:rPr>
              <a:t> </a:t>
            </a:r>
            <a:r>
              <a:rPr lang="en-US" sz="1100" dirty="0" err="1">
                <a:solidFill>
                  <a:prstClr val="black"/>
                </a:solidFill>
                <a:latin typeface="ArialMT" charset="0"/>
              </a:rPr>
              <a:t>tempor</a:t>
            </a:r>
            <a:r>
              <a:rPr lang="en-US" sz="1100" dirty="0">
                <a:solidFill>
                  <a:prstClr val="black"/>
                </a:solidFill>
                <a:latin typeface="ArialMT" charset="0"/>
              </a:rPr>
              <a:t> </a:t>
            </a:r>
            <a:r>
              <a:rPr lang="en-US" sz="1100" dirty="0" err="1">
                <a:solidFill>
                  <a:prstClr val="black"/>
                </a:solidFill>
                <a:latin typeface="ArialMT" charset="0"/>
              </a:rPr>
              <a:t>incididunt</a:t>
            </a:r>
            <a:r>
              <a:rPr lang="en-US" sz="1100" dirty="0">
                <a:solidFill>
                  <a:prstClr val="black"/>
                </a:solidFill>
                <a:latin typeface="ArialMT" charset="0"/>
              </a:rPr>
              <a:t> </a:t>
            </a:r>
            <a:r>
              <a:rPr lang="en-US" sz="1100" dirty="0" err="1">
                <a:solidFill>
                  <a:prstClr val="black"/>
                </a:solidFill>
                <a:latin typeface="ArialMT" charset="0"/>
              </a:rPr>
              <a:t>ut</a:t>
            </a:r>
            <a:r>
              <a:rPr lang="en-US" sz="1100" dirty="0">
                <a:solidFill>
                  <a:prstClr val="black"/>
                </a:solidFill>
                <a:latin typeface="ArialMT" charset="0"/>
              </a:rPr>
              <a:t> </a:t>
            </a:r>
            <a:r>
              <a:rPr lang="en-US" sz="1100" dirty="0" err="1">
                <a:solidFill>
                  <a:prstClr val="black"/>
                </a:solidFill>
                <a:latin typeface="ArialMT" charset="0"/>
              </a:rPr>
              <a:t>labore</a:t>
            </a:r>
            <a:r>
              <a:rPr lang="en-US" sz="1100" dirty="0">
                <a:solidFill>
                  <a:prstClr val="black"/>
                </a:solidFill>
                <a:latin typeface="ArialMT" charset="0"/>
              </a:rPr>
              <a:t> et </a:t>
            </a:r>
            <a:r>
              <a:rPr lang="en-US" sz="1100" dirty="0" err="1">
                <a:solidFill>
                  <a:prstClr val="black"/>
                </a:solidFill>
                <a:latin typeface="ArialMT" charset="0"/>
              </a:rPr>
              <a:t>dolore</a:t>
            </a:r>
            <a:r>
              <a:rPr lang="en-US" sz="1100" dirty="0">
                <a:solidFill>
                  <a:prstClr val="black"/>
                </a:solidFill>
                <a:latin typeface="ArialMT" charset="0"/>
              </a:rPr>
              <a:t> magna </a:t>
            </a:r>
            <a:r>
              <a:rPr lang="en-US" sz="1100" dirty="0" err="1">
                <a:solidFill>
                  <a:prstClr val="black"/>
                </a:solidFill>
                <a:latin typeface="ArialMT" charset="0"/>
              </a:rPr>
              <a:t>aliqua</a:t>
            </a:r>
            <a:r>
              <a:rPr lang="en-US" sz="1100" dirty="0">
                <a:solidFill>
                  <a:prstClr val="black"/>
                </a:solidFill>
                <a:latin typeface="ArialMT" charset="0"/>
              </a:rPr>
              <a:t>. </a:t>
            </a:r>
            <a:r>
              <a:rPr lang="en-US" sz="1100" dirty="0" err="1">
                <a:solidFill>
                  <a:prstClr val="black"/>
                </a:solidFill>
                <a:latin typeface="ArialMT" charset="0"/>
              </a:rPr>
              <a:t>Ut</a:t>
            </a:r>
            <a:r>
              <a:rPr lang="en-US" sz="1100" dirty="0">
                <a:solidFill>
                  <a:prstClr val="black"/>
                </a:solidFill>
                <a:latin typeface="ArialMT" charset="0"/>
              </a:rPr>
              <a:t> </a:t>
            </a:r>
            <a:r>
              <a:rPr lang="en-US" sz="1100" dirty="0" err="1">
                <a:solidFill>
                  <a:prstClr val="black"/>
                </a:solidFill>
                <a:latin typeface="ArialMT" charset="0"/>
              </a:rPr>
              <a:t>enim</a:t>
            </a:r>
            <a:r>
              <a:rPr lang="en-US" sz="1100" dirty="0">
                <a:solidFill>
                  <a:prstClr val="black"/>
                </a:solidFill>
                <a:latin typeface="ArialMT" charset="0"/>
              </a:rPr>
              <a:t> ad minim </a:t>
            </a:r>
            <a:r>
              <a:rPr lang="en-US" sz="1100" dirty="0" err="1">
                <a:solidFill>
                  <a:prstClr val="black"/>
                </a:solidFill>
                <a:latin typeface="ArialMT" charset="0"/>
              </a:rPr>
              <a:t>veniam</a:t>
            </a:r>
            <a:r>
              <a:rPr lang="en-US" sz="1100" dirty="0">
                <a:solidFill>
                  <a:prstClr val="black"/>
                </a:solidFill>
                <a:latin typeface="ArialMT" charset="0"/>
              </a:rPr>
              <a:t>, </a:t>
            </a:r>
            <a:r>
              <a:rPr lang="en-US" sz="1100" dirty="0" err="1">
                <a:solidFill>
                  <a:prstClr val="black"/>
                </a:solidFill>
                <a:latin typeface="ArialMT" charset="0"/>
              </a:rPr>
              <a:t>quis</a:t>
            </a:r>
            <a:r>
              <a:rPr lang="en-US" sz="1100" dirty="0">
                <a:solidFill>
                  <a:prstClr val="black"/>
                </a:solidFill>
                <a:latin typeface="ArialMT" charset="0"/>
              </a:rPr>
              <a:t> </a:t>
            </a:r>
            <a:r>
              <a:rPr lang="en-US" sz="1100" dirty="0" err="1">
                <a:solidFill>
                  <a:prstClr val="black"/>
                </a:solidFill>
                <a:latin typeface="ArialMT" charset="0"/>
              </a:rPr>
              <a:t>nostrud</a:t>
            </a:r>
            <a:r>
              <a:rPr lang="en-US" sz="1100" dirty="0">
                <a:solidFill>
                  <a:prstClr val="black"/>
                </a:solidFill>
                <a:latin typeface="ArialMT" charset="0"/>
              </a:rPr>
              <a:t> exercitation </a:t>
            </a:r>
            <a:r>
              <a:rPr lang="en-US" sz="1100" dirty="0" err="1">
                <a:solidFill>
                  <a:prstClr val="black"/>
                </a:solidFill>
                <a:latin typeface="ArialMT" charset="0"/>
              </a:rPr>
              <a:t>ullamco</a:t>
            </a:r>
            <a:r>
              <a:rPr lang="en-US" sz="1100" dirty="0">
                <a:solidFill>
                  <a:prstClr val="black"/>
                </a:solidFill>
                <a:latin typeface="ArialMT" charset="0"/>
              </a:rPr>
              <a:t> </a:t>
            </a:r>
            <a:r>
              <a:rPr lang="en-US" sz="1100" dirty="0" err="1">
                <a:solidFill>
                  <a:prstClr val="black"/>
                </a:solidFill>
                <a:latin typeface="ArialMT" charset="0"/>
              </a:rPr>
              <a:t>laboris</a:t>
            </a:r>
            <a:r>
              <a:rPr lang="en-US" sz="1100" dirty="0">
                <a:solidFill>
                  <a:prstClr val="black"/>
                </a:solidFill>
                <a:latin typeface="ArialMT" charset="0"/>
              </a:rPr>
              <a:t> nisi </a:t>
            </a:r>
            <a:r>
              <a:rPr lang="en-US" sz="1100" dirty="0" err="1">
                <a:solidFill>
                  <a:prstClr val="black"/>
                </a:solidFill>
                <a:latin typeface="ArialMT" charset="0"/>
              </a:rPr>
              <a:t>ut</a:t>
            </a:r>
            <a:r>
              <a:rPr lang="en-US" sz="1100" dirty="0">
                <a:solidFill>
                  <a:prstClr val="black"/>
                </a:solidFill>
                <a:latin typeface="ArialMT" charset="0"/>
              </a:rPr>
              <a:t> </a:t>
            </a:r>
            <a:r>
              <a:rPr lang="en-US" sz="1100" dirty="0" err="1">
                <a:solidFill>
                  <a:prstClr val="black"/>
                </a:solidFill>
                <a:latin typeface="ArialMT" charset="0"/>
              </a:rPr>
              <a:t>aliquip</a:t>
            </a:r>
            <a:r>
              <a:rPr lang="en-US" sz="1100" dirty="0">
                <a:solidFill>
                  <a:prstClr val="black"/>
                </a:solidFill>
                <a:latin typeface="ArialMT" charset="0"/>
              </a:rPr>
              <a:t> ex </a:t>
            </a:r>
            <a:r>
              <a:rPr lang="en-US" sz="1100" dirty="0" err="1">
                <a:solidFill>
                  <a:prstClr val="black"/>
                </a:solidFill>
                <a:latin typeface="ArialMT" charset="0"/>
              </a:rPr>
              <a:t>ea</a:t>
            </a:r>
            <a:r>
              <a:rPr lang="en-US" sz="1100" dirty="0">
                <a:solidFill>
                  <a:prstClr val="black"/>
                </a:solidFill>
                <a:latin typeface="ArialMT" charset="0"/>
              </a:rPr>
              <a:t> </a:t>
            </a:r>
            <a:r>
              <a:rPr lang="en-US" sz="1100" dirty="0" err="1">
                <a:solidFill>
                  <a:prstClr val="black"/>
                </a:solidFill>
                <a:latin typeface="ArialMT" charset="0"/>
              </a:rPr>
              <a:t>commodo</a:t>
            </a:r>
            <a:r>
              <a:rPr lang="en-US" sz="1100" dirty="0">
                <a:solidFill>
                  <a:prstClr val="black"/>
                </a:solidFill>
                <a:latin typeface="ArialMT" charset="0"/>
              </a:rPr>
              <a:t> </a:t>
            </a:r>
            <a:r>
              <a:rPr lang="en-US" sz="1100" dirty="0" err="1">
                <a:solidFill>
                  <a:prstClr val="black"/>
                </a:solidFill>
                <a:latin typeface="ArialMT" charset="0"/>
              </a:rPr>
              <a:t>consequat</a:t>
            </a:r>
            <a:r>
              <a:rPr lang="en-US" sz="1100" dirty="0">
                <a:solidFill>
                  <a:prstClr val="black"/>
                </a:solidFill>
                <a:latin typeface="ArialMT" charset="0"/>
              </a:rPr>
              <a:t>. </a:t>
            </a:r>
            <a:r>
              <a:rPr lang="en-US" sz="1100" dirty="0" err="1">
                <a:solidFill>
                  <a:prstClr val="black"/>
                </a:solidFill>
                <a:latin typeface="ArialMT" charset="0"/>
              </a:rPr>
              <a:t>Duis</a:t>
            </a:r>
            <a:r>
              <a:rPr lang="en-US" sz="1100" dirty="0">
                <a:solidFill>
                  <a:prstClr val="black"/>
                </a:solidFill>
                <a:latin typeface="ArialMT" charset="0"/>
              </a:rPr>
              <a:t> </a:t>
            </a:r>
            <a:r>
              <a:rPr lang="en-US" sz="1100" dirty="0" err="1">
                <a:solidFill>
                  <a:prstClr val="black"/>
                </a:solidFill>
                <a:latin typeface="ArialMT" charset="0"/>
              </a:rPr>
              <a:t>aute</a:t>
            </a:r>
            <a:r>
              <a:rPr lang="en-US" sz="1100" dirty="0">
                <a:solidFill>
                  <a:prstClr val="black"/>
                </a:solidFill>
                <a:latin typeface="ArialMT" charset="0"/>
              </a:rPr>
              <a:t> </a:t>
            </a:r>
            <a:r>
              <a:rPr lang="en-US" sz="1100" dirty="0" err="1">
                <a:solidFill>
                  <a:prstClr val="black"/>
                </a:solidFill>
                <a:latin typeface="ArialMT" charset="0"/>
              </a:rPr>
              <a:t>irure</a:t>
            </a:r>
            <a:r>
              <a:rPr lang="en-US" sz="1100" dirty="0">
                <a:solidFill>
                  <a:prstClr val="black"/>
                </a:solidFill>
                <a:latin typeface="ArialMT" charset="0"/>
              </a:rPr>
              <a:t> dolor in </a:t>
            </a:r>
            <a:r>
              <a:rPr lang="en-US" sz="1100" dirty="0" err="1">
                <a:solidFill>
                  <a:prstClr val="black"/>
                </a:solidFill>
                <a:latin typeface="ArialMT" charset="0"/>
              </a:rPr>
              <a:t>reprehenderit</a:t>
            </a:r>
            <a:r>
              <a:rPr lang="en-US" sz="1100" dirty="0">
                <a:solidFill>
                  <a:prstClr val="black"/>
                </a:solidFill>
                <a:latin typeface="ArialMT" charset="0"/>
              </a:rPr>
              <a:t> in </a:t>
            </a:r>
            <a:r>
              <a:rPr lang="en-US" sz="1100" dirty="0" err="1">
                <a:solidFill>
                  <a:prstClr val="black"/>
                </a:solidFill>
                <a:latin typeface="ArialMT" charset="0"/>
              </a:rPr>
              <a:t>voluptate</a:t>
            </a:r>
            <a:r>
              <a:rPr lang="en-US" sz="1100" dirty="0">
                <a:solidFill>
                  <a:prstClr val="black"/>
                </a:solidFill>
                <a:latin typeface="ArialMT" charset="0"/>
              </a:rPr>
              <a:t> </a:t>
            </a:r>
            <a:r>
              <a:rPr lang="en-US" sz="1100" dirty="0" err="1">
                <a:solidFill>
                  <a:prstClr val="black"/>
                </a:solidFill>
                <a:latin typeface="ArialMT" charset="0"/>
              </a:rPr>
              <a:t>velit</a:t>
            </a:r>
            <a:r>
              <a:rPr lang="en-US" sz="1100" dirty="0">
                <a:solidFill>
                  <a:prstClr val="black"/>
                </a:solidFill>
                <a:latin typeface="ArialMT" charset="0"/>
              </a:rPr>
              <a:t> </a:t>
            </a:r>
            <a:r>
              <a:rPr lang="en-US" sz="1100" dirty="0" err="1">
                <a:solidFill>
                  <a:prstClr val="black"/>
                </a:solidFill>
                <a:latin typeface="ArialMT" charset="0"/>
              </a:rPr>
              <a:t>esse</a:t>
            </a:r>
            <a:r>
              <a:rPr lang="en-US" sz="1100" dirty="0">
                <a:solidFill>
                  <a:prstClr val="black"/>
                </a:solidFill>
                <a:latin typeface="ArialMT" charset="0"/>
              </a:rPr>
              <a:t> </a:t>
            </a:r>
            <a:r>
              <a:rPr lang="en-US" sz="1100" dirty="0" err="1">
                <a:solidFill>
                  <a:prstClr val="black"/>
                </a:solidFill>
                <a:latin typeface="ArialMT" charset="0"/>
              </a:rPr>
              <a:t>cillum</a:t>
            </a:r>
            <a:r>
              <a:rPr lang="en-US" sz="1100" dirty="0">
                <a:solidFill>
                  <a:prstClr val="black"/>
                </a:solidFill>
                <a:latin typeface="ArialMT" charset="0"/>
              </a:rPr>
              <a:t> </a:t>
            </a:r>
            <a:r>
              <a:rPr lang="en-US" sz="1100" dirty="0" err="1">
                <a:solidFill>
                  <a:prstClr val="black"/>
                </a:solidFill>
                <a:latin typeface="ArialMT" charset="0"/>
              </a:rPr>
              <a:t>dolore</a:t>
            </a:r>
            <a:r>
              <a:rPr lang="en-US" sz="1100" dirty="0">
                <a:solidFill>
                  <a:prstClr val="black"/>
                </a:solidFill>
                <a:latin typeface="ArialMT" charset="0"/>
              </a:rPr>
              <a:t> </a:t>
            </a:r>
            <a:r>
              <a:rPr lang="en-US" sz="1100" dirty="0" err="1">
                <a:solidFill>
                  <a:prstClr val="black"/>
                </a:solidFill>
                <a:latin typeface="ArialMT" charset="0"/>
              </a:rPr>
              <a:t>eu</a:t>
            </a:r>
            <a:r>
              <a:rPr lang="en-US" sz="1100" dirty="0">
                <a:solidFill>
                  <a:prstClr val="black"/>
                </a:solidFill>
                <a:latin typeface="ArialMT" charset="0"/>
              </a:rPr>
              <a:t> </a:t>
            </a:r>
            <a:r>
              <a:rPr lang="en-US" sz="1100" dirty="0" err="1">
                <a:solidFill>
                  <a:prstClr val="black"/>
                </a:solidFill>
                <a:latin typeface="ArialMT" charset="0"/>
              </a:rPr>
              <a:t>fugiat</a:t>
            </a:r>
            <a:r>
              <a:rPr lang="en-US" sz="1100" dirty="0">
                <a:solidFill>
                  <a:prstClr val="black"/>
                </a:solidFill>
                <a:latin typeface="ArialMT" charset="0"/>
              </a:rPr>
              <a:t> </a:t>
            </a:r>
            <a:r>
              <a:rPr lang="en-US" sz="1100" dirty="0" err="1">
                <a:solidFill>
                  <a:prstClr val="black"/>
                </a:solidFill>
                <a:latin typeface="ArialMT" charset="0"/>
              </a:rPr>
              <a:t>nulla</a:t>
            </a:r>
            <a:r>
              <a:rPr lang="en-US" sz="1100" dirty="0">
                <a:solidFill>
                  <a:prstClr val="black"/>
                </a:solidFill>
                <a:latin typeface="ArialMT" charset="0"/>
              </a:rPr>
              <a:t> </a:t>
            </a:r>
            <a:r>
              <a:rPr lang="en-US" sz="1100" dirty="0" err="1">
                <a:solidFill>
                  <a:prstClr val="black"/>
                </a:solidFill>
                <a:latin typeface="ArialMT" charset="0"/>
              </a:rPr>
              <a:t>pariatur</a:t>
            </a:r>
            <a:r>
              <a:rPr lang="en-US" sz="1100" dirty="0">
                <a:solidFill>
                  <a:prstClr val="black"/>
                </a:solidFill>
                <a:latin typeface="ArialMT" charset="0"/>
              </a:rPr>
              <a:t>. </a:t>
            </a:r>
            <a:r>
              <a:rPr lang="en-US" sz="1100" dirty="0" err="1">
                <a:solidFill>
                  <a:prstClr val="black"/>
                </a:solidFill>
                <a:latin typeface="ArialMT" charset="0"/>
              </a:rPr>
              <a:t>Excepteur</a:t>
            </a:r>
            <a:r>
              <a:rPr lang="en-US" sz="1100" dirty="0">
                <a:solidFill>
                  <a:prstClr val="black"/>
                </a:solidFill>
                <a:latin typeface="ArialMT" charset="0"/>
              </a:rPr>
              <a:t> </a:t>
            </a:r>
            <a:r>
              <a:rPr lang="en-US" sz="1100" dirty="0" err="1">
                <a:solidFill>
                  <a:prstClr val="black"/>
                </a:solidFill>
                <a:latin typeface="ArialMT" charset="0"/>
              </a:rPr>
              <a:t>sint</a:t>
            </a:r>
            <a:r>
              <a:rPr lang="en-US" sz="1100" dirty="0">
                <a:solidFill>
                  <a:prstClr val="black"/>
                </a:solidFill>
                <a:latin typeface="ArialMT" charset="0"/>
              </a:rPr>
              <a:t> </a:t>
            </a:r>
            <a:r>
              <a:rPr lang="en-US" sz="1100" dirty="0" err="1">
                <a:solidFill>
                  <a:prstClr val="black"/>
                </a:solidFill>
                <a:latin typeface="ArialMT" charset="0"/>
              </a:rPr>
              <a:t>occaecat</a:t>
            </a:r>
            <a:r>
              <a:rPr lang="en-US" sz="1100" dirty="0">
                <a:solidFill>
                  <a:prstClr val="black"/>
                </a:solidFill>
                <a:latin typeface="ArialMT" charset="0"/>
              </a:rPr>
              <a:t> </a:t>
            </a:r>
            <a:r>
              <a:rPr lang="en-US" sz="1100" dirty="0" err="1">
                <a:solidFill>
                  <a:prstClr val="black"/>
                </a:solidFill>
                <a:latin typeface="ArialMT" charset="0"/>
              </a:rPr>
              <a:t>cupidatat</a:t>
            </a:r>
            <a:r>
              <a:rPr lang="en-US" sz="1100" dirty="0">
                <a:solidFill>
                  <a:prstClr val="black"/>
                </a:solidFill>
                <a:latin typeface="ArialMT" charset="0"/>
              </a:rPr>
              <a:t> non </a:t>
            </a:r>
            <a:r>
              <a:rPr lang="en-US" sz="1100" dirty="0" err="1">
                <a:solidFill>
                  <a:prstClr val="black"/>
                </a:solidFill>
                <a:latin typeface="ArialMT" charset="0"/>
              </a:rPr>
              <a:t>proident</a:t>
            </a:r>
            <a:r>
              <a:rPr lang="en-US" sz="1100" dirty="0">
                <a:solidFill>
                  <a:prstClr val="black"/>
                </a:solidFill>
                <a:latin typeface="ArialMT" charset="0"/>
              </a:rPr>
              <a:t>, </a:t>
            </a:r>
            <a:r>
              <a:rPr lang="en-US" sz="1100" dirty="0" err="1">
                <a:solidFill>
                  <a:prstClr val="black"/>
                </a:solidFill>
                <a:latin typeface="ArialMT" charset="0"/>
              </a:rPr>
              <a:t>sunt</a:t>
            </a:r>
            <a:r>
              <a:rPr lang="en-US" sz="1100" dirty="0">
                <a:solidFill>
                  <a:prstClr val="black"/>
                </a:solidFill>
                <a:latin typeface="ArialMT" charset="0"/>
              </a:rPr>
              <a:t> in culpa qui </a:t>
            </a:r>
            <a:r>
              <a:rPr lang="en-US" sz="1100" dirty="0" err="1">
                <a:solidFill>
                  <a:prstClr val="black"/>
                </a:solidFill>
                <a:latin typeface="ArialMT" charset="0"/>
              </a:rPr>
              <a:t>officia</a:t>
            </a:r>
            <a:r>
              <a:rPr lang="en-US" sz="1100" dirty="0">
                <a:solidFill>
                  <a:prstClr val="black"/>
                </a:solidFill>
                <a:latin typeface="ArialMT" charset="0"/>
              </a:rPr>
              <a:t> </a:t>
            </a:r>
            <a:r>
              <a:rPr lang="en-US" sz="1100" dirty="0" err="1">
                <a:solidFill>
                  <a:prstClr val="black"/>
                </a:solidFill>
                <a:latin typeface="ArialMT" charset="0"/>
              </a:rPr>
              <a:t>deserunt</a:t>
            </a:r>
            <a:r>
              <a:rPr lang="en-US" sz="1100" dirty="0">
                <a:solidFill>
                  <a:prstClr val="black"/>
                </a:solidFill>
                <a:latin typeface="ArialMT" charset="0"/>
              </a:rPr>
              <a:t> </a:t>
            </a:r>
            <a:r>
              <a:rPr lang="en-US" sz="1100" dirty="0" err="1">
                <a:solidFill>
                  <a:prstClr val="black"/>
                </a:solidFill>
                <a:latin typeface="ArialMT" charset="0"/>
              </a:rPr>
              <a:t>mollit</a:t>
            </a:r>
            <a:r>
              <a:rPr lang="en-US" sz="1100" dirty="0">
                <a:solidFill>
                  <a:prstClr val="black"/>
                </a:solidFill>
                <a:latin typeface="ArialMT" charset="0"/>
              </a:rPr>
              <a:t> </a:t>
            </a:r>
            <a:r>
              <a:rPr lang="en-US" sz="1100" dirty="0" err="1">
                <a:solidFill>
                  <a:prstClr val="black"/>
                </a:solidFill>
                <a:latin typeface="ArialMT" charset="0"/>
              </a:rPr>
              <a:t>anim</a:t>
            </a:r>
            <a:r>
              <a:rPr lang="en-US" sz="1100" dirty="0">
                <a:solidFill>
                  <a:prstClr val="black"/>
                </a:solidFill>
                <a:latin typeface="ArialMT" charset="0"/>
              </a:rPr>
              <a:t> id </a:t>
            </a:r>
            <a:r>
              <a:rPr lang="en-US" sz="1100" dirty="0" err="1">
                <a:solidFill>
                  <a:prstClr val="black"/>
                </a:solidFill>
                <a:latin typeface="ArialMT" charset="0"/>
              </a:rPr>
              <a:t>est</a:t>
            </a:r>
            <a:r>
              <a:rPr lang="en-US" sz="1100" dirty="0">
                <a:solidFill>
                  <a:prstClr val="black"/>
                </a:solidFill>
                <a:latin typeface="ArialMT" charset="0"/>
              </a:rPr>
              <a:t> </a:t>
            </a:r>
            <a:r>
              <a:rPr lang="en-US" sz="1100" dirty="0" err="1">
                <a:solidFill>
                  <a:prstClr val="black"/>
                </a:solidFill>
                <a:latin typeface="ArialMT" charset="0"/>
              </a:rPr>
              <a:t>laborum</a:t>
            </a:r>
            <a:r>
              <a:rPr lang="en-US" sz="1100" dirty="0">
                <a:solidFill>
                  <a:prstClr val="black"/>
                </a:solidFill>
                <a:latin typeface="ArialMT" charset="0"/>
              </a:rPr>
              <a:t>.”</a:t>
            </a:r>
          </a:p>
        </p:txBody>
      </p:sp>
    </p:spTree>
    <p:extLst>
      <p:ext uri="{BB962C8B-B14F-4D97-AF65-F5344CB8AC3E}">
        <p14:creationId xmlns:p14="http://schemas.microsoft.com/office/powerpoint/2010/main" val="3983823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FT IMAGE WITH DESCRIPTION">
    <p:spTree>
      <p:nvGrpSpPr>
        <p:cNvPr id="1" name=""/>
        <p:cNvGrpSpPr/>
        <p:nvPr/>
      </p:nvGrpSpPr>
      <p:grpSpPr>
        <a:xfrm>
          <a:off x="0" y="0"/>
          <a:ext cx="0" cy="0"/>
          <a:chOff x="0" y="0"/>
          <a:chExt cx="0" cy="0"/>
        </a:xfrm>
      </p:grpSpPr>
      <p:sp>
        <p:nvSpPr>
          <p:cNvPr id="8" name="Title 7"/>
          <p:cNvSpPr>
            <a:spLocks noGrp="1"/>
          </p:cNvSpPr>
          <p:nvPr>
            <p:ph type="title"/>
          </p:nvPr>
        </p:nvSpPr>
        <p:spPr/>
        <p:txBody>
          <a:bodyPr>
            <a:spAutoFit/>
          </a:bodyPr>
          <a:lstStyle/>
          <a:p>
            <a:r>
              <a:rPr lang="en-US" dirty="0"/>
              <a:t>Click to edit Master title style</a:t>
            </a:r>
            <a:endParaRPr dirty="0"/>
          </a:p>
        </p:txBody>
      </p:sp>
      <p:sp>
        <p:nvSpPr>
          <p:cNvPr id="4" name="Text Placeholder 3"/>
          <p:cNvSpPr>
            <a:spLocks noGrp="1"/>
          </p:cNvSpPr>
          <p:nvPr>
            <p:ph type="body" sz="half" idx="2"/>
          </p:nvPr>
        </p:nvSpPr>
        <p:spPr bwMode="ltGray">
          <a:xfrm>
            <a:off x="8153400" y="1524000"/>
            <a:ext cx="3425984" cy="553998"/>
          </a:xfrm>
          <a:solidFill>
            <a:schemeClr val="bg1"/>
          </a:solidFill>
        </p:spPr>
        <p:txBody>
          <a:bodyPr lIns="0" tIns="0" rIns="0" bIns="0">
            <a:spAutoFit/>
          </a:bodyPr>
          <a:lstStyle>
            <a:lvl1pPr marL="233363" indent="-233363">
              <a:spcBef>
                <a:spcPts val="900"/>
              </a:spcBef>
              <a:buFont typeface="Wingdings" charset="2"/>
              <a:buChar char="§"/>
              <a:defRPr sz="2000" baseline="0">
                <a:solidFill>
                  <a:schemeClr val="tx2"/>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A6CB1722-4B46-4353-B583-721651D61489}" type="datetime4">
              <a:rPr lang="en-US" smtClean="0"/>
              <a:t>July 14, 2020</a:t>
            </a:fld>
            <a:endParaRPr/>
          </a:p>
        </p:txBody>
      </p:sp>
      <p:sp>
        <p:nvSpPr>
          <p:cNvPr id="6" name="Footer Placeholder 5"/>
          <p:cNvSpPr>
            <a:spLocks noGrp="1"/>
          </p:cNvSpPr>
          <p:nvPr>
            <p:ph type="ftr" sz="quarter" idx="11"/>
          </p:nvPr>
        </p:nvSpPr>
        <p:spPr/>
        <p:txBody>
          <a:bodyPr/>
          <a:lstStyle/>
          <a:p>
            <a:r>
              <a:rPr lang="en-US" dirty="0"/>
              <a:t>Private | Confidential | Internal Use Only </a:t>
            </a:r>
            <a:endParaRPr dirty="0"/>
          </a:p>
        </p:txBody>
      </p:sp>
      <p:sp>
        <p:nvSpPr>
          <p:cNvPr id="7" name="Slide Number Placeholder 6"/>
          <p:cNvSpPr>
            <a:spLocks noGrp="1"/>
          </p:cNvSpPr>
          <p:nvPr>
            <p:ph type="sldNum" sz="quarter" idx="12"/>
          </p:nvPr>
        </p:nvSpPr>
        <p:spPr/>
        <p:txBody>
          <a:bodyPr/>
          <a:lstStyle>
            <a:lvl1pPr>
              <a:defRPr>
                <a:solidFill>
                  <a:schemeClr val="accent5"/>
                </a:solidFill>
              </a:defRPr>
            </a:lvl1pPr>
          </a:lstStyle>
          <a:p>
            <a:fld id="{B016F8AB-BCEA-4347-8BA6-BE776009BC89}" type="slidenum">
              <a:rPr lang="uk-UA" smtClean="0"/>
              <a:pPr/>
              <a:t>‹#›</a:t>
            </a:fld>
            <a:endParaRPr lang="uk-UA" dirty="0"/>
          </a:p>
        </p:txBody>
      </p:sp>
      <p:sp>
        <p:nvSpPr>
          <p:cNvPr id="10" name="Text Placeholder 7"/>
          <p:cNvSpPr>
            <a:spLocks noGrp="1"/>
          </p:cNvSpPr>
          <p:nvPr>
            <p:ph type="body" sz="quarter" idx="13" hasCustomPrompt="1"/>
          </p:nvPr>
        </p:nvSpPr>
        <p:spPr>
          <a:xfrm>
            <a:off x="609441" y="990600"/>
            <a:ext cx="10969943" cy="276999"/>
          </a:xfrm>
        </p:spPr>
        <p:txBody>
          <a:bodyPr>
            <a:spAutoFit/>
          </a:bodyPr>
          <a:lstStyle>
            <a:lvl1pPr marL="0" indent="0">
              <a:spcBef>
                <a:spcPts val="0"/>
              </a:spcBef>
              <a:buNone/>
              <a:defRPr sz="20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dirty="0"/>
              <a:t>Click to add one-line subtitle</a:t>
            </a:r>
          </a:p>
        </p:txBody>
      </p:sp>
      <p:sp>
        <p:nvSpPr>
          <p:cNvPr id="11" name="Picture Placeholder 2"/>
          <p:cNvSpPr>
            <a:spLocks noGrp="1"/>
          </p:cNvSpPr>
          <p:nvPr>
            <p:ph type="pic" sz="quarter" idx="14"/>
          </p:nvPr>
        </p:nvSpPr>
        <p:spPr>
          <a:xfrm>
            <a:off x="609600" y="1524000"/>
            <a:ext cx="7312025" cy="4572000"/>
          </a:xfrm>
        </p:spPr>
        <p:txBody>
          <a:bodyPr tIns="1828800"/>
          <a:lstStyle>
            <a:lvl1pPr marL="0" indent="0" algn="ctr">
              <a:buNone/>
              <a:defRPr/>
            </a:lvl1pPr>
          </a:lstStyle>
          <a:p>
            <a:r>
              <a:rPr lang="en-US" dirty="0"/>
              <a:t>Drag picture to placeholder or click icon to add</a:t>
            </a:r>
          </a:p>
        </p:txBody>
      </p:sp>
    </p:spTree>
    <p:extLst>
      <p:ext uri="{BB962C8B-B14F-4D97-AF65-F5344CB8AC3E}">
        <p14:creationId xmlns:p14="http://schemas.microsoft.com/office/powerpoint/2010/main" val="2182299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RIGHT WITH DESCRIPTION">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609441" y="1524000"/>
            <a:ext cx="3429159" cy="553998"/>
          </a:xfrm>
          <a:noFill/>
        </p:spPr>
        <p:txBody>
          <a:bodyPr lIns="0" tIns="0" rIns="0" bIns="0">
            <a:spAutoFit/>
          </a:bodyPr>
          <a:lstStyle>
            <a:lvl1pPr marL="233363" indent="-233363">
              <a:spcBef>
                <a:spcPts val="900"/>
              </a:spcBef>
              <a:buFont typeface="Wingdings" charset="2"/>
              <a:buChar char="§"/>
              <a:defRPr sz="2000">
                <a:solidFill>
                  <a:schemeClr val="tx2"/>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9C259EE5-F25B-4563-AE58-6B042DD986DA}" type="datetime4">
              <a:rPr lang="en-US" smtClean="0"/>
              <a:t>July 14, 2020</a:t>
            </a:fld>
            <a:endParaRPr/>
          </a:p>
        </p:txBody>
      </p:sp>
      <p:sp>
        <p:nvSpPr>
          <p:cNvPr id="6" name="Footer Placeholder 5"/>
          <p:cNvSpPr>
            <a:spLocks noGrp="1"/>
          </p:cNvSpPr>
          <p:nvPr>
            <p:ph type="ftr" sz="quarter" idx="11"/>
          </p:nvPr>
        </p:nvSpPr>
        <p:spPr/>
        <p:txBody>
          <a:bodyPr/>
          <a:lstStyle/>
          <a:p>
            <a:r>
              <a:rPr lang="en-US" dirty="0"/>
              <a:t>Private | Confidential | Internal Use Only </a:t>
            </a:r>
            <a:endParaRPr dirty="0"/>
          </a:p>
        </p:txBody>
      </p:sp>
      <p:sp>
        <p:nvSpPr>
          <p:cNvPr id="7" name="Slide Number Placeholder 6"/>
          <p:cNvSpPr>
            <a:spLocks noGrp="1"/>
          </p:cNvSpPr>
          <p:nvPr>
            <p:ph type="sldNum" sz="quarter" idx="12"/>
          </p:nvPr>
        </p:nvSpPr>
        <p:spPr/>
        <p:txBody>
          <a:bodyPr/>
          <a:lstStyle>
            <a:lvl1pPr>
              <a:defRPr>
                <a:solidFill>
                  <a:schemeClr val="accent5"/>
                </a:solidFill>
              </a:defRPr>
            </a:lvl1pPr>
          </a:lstStyle>
          <a:p>
            <a:fld id="{B016F8AB-BCEA-4347-8BA6-BE776009BC89}" type="slidenum">
              <a:rPr lang="uk-UA" smtClean="0"/>
              <a:pPr/>
              <a:t>‹#›</a:t>
            </a:fld>
            <a:endParaRPr lang="uk-UA" dirty="0"/>
          </a:p>
        </p:txBody>
      </p:sp>
      <p:sp>
        <p:nvSpPr>
          <p:cNvPr id="11" name="Title 7"/>
          <p:cNvSpPr>
            <a:spLocks noGrp="1"/>
          </p:cNvSpPr>
          <p:nvPr>
            <p:ph type="title"/>
          </p:nvPr>
        </p:nvSpPr>
        <p:spPr>
          <a:xfrm>
            <a:off x="609442" y="519237"/>
            <a:ext cx="10969943" cy="415498"/>
          </a:xfrm>
        </p:spPr>
        <p:txBody>
          <a:bodyPr>
            <a:spAutoFit/>
          </a:bodyPr>
          <a:lstStyle/>
          <a:p>
            <a:r>
              <a:rPr lang="en-US" dirty="0"/>
              <a:t>Click to edit Master title style</a:t>
            </a:r>
            <a:endParaRPr dirty="0"/>
          </a:p>
        </p:txBody>
      </p:sp>
      <p:sp>
        <p:nvSpPr>
          <p:cNvPr id="12" name="Text Placeholder 7"/>
          <p:cNvSpPr>
            <a:spLocks noGrp="1"/>
          </p:cNvSpPr>
          <p:nvPr>
            <p:ph type="body" sz="quarter" idx="13" hasCustomPrompt="1"/>
          </p:nvPr>
        </p:nvSpPr>
        <p:spPr>
          <a:xfrm>
            <a:off x="609441" y="990600"/>
            <a:ext cx="10969943" cy="276999"/>
          </a:xfrm>
        </p:spPr>
        <p:txBody>
          <a:bodyPr>
            <a:spAutoFit/>
          </a:bodyPr>
          <a:lstStyle>
            <a:lvl1pPr marL="0" indent="0">
              <a:spcBef>
                <a:spcPts val="0"/>
              </a:spcBef>
              <a:buNone/>
              <a:defRPr sz="20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dirty="0"/>
              <a:t>Click to add one-line subtitle</a:t>
            </a:r>
          </a:p>
        </p:txBody>
      </p:sp>
      <p:sp>
        <p:nvSpPr>
          <p:cNvPr id="9" name="Picture Placeholder 2"/>
          <p:cNvSpPr>
            <a:spLocks noGrp="1"/>
          </p:cNvSpPr>
          <p:nvPr>
            <p:ph type="pic" sz="quarter" idx="14"/>
          </p:nvPr>
        </p:nvSpPr>
        <p:spPr>
          <a:xfrm>
            <a:off x="4267200" y="1524000"/>
            <a:ext cx="7312025" cy="4572000"/>
          </a:xfrm>
        </p:spPr>
        <p:txBody>
          <a:bodyPr tIns="1828800"/>
          <a:lstStyle>
            <a:lvl1pPr marL="0" indent="0" algn="ctr">
              <a:buNone/>
              <a:defRPr/>
            </a:lvl1pPr>
          </a:lstStyle>
          <a:p>
            <a:r>
              <a:rPr lang="en-US" dirty="0"/>
              <a:t>Drag picture to placeholder or click icon to add</a:t>
            </a:r>
          </a:p>
        </p:txBody>
      </p:sp>
    </p:spTree>
    <p:extLst>
      <p:ext uri="{BB962C8B-B14F-4D97-AF65-F5344CB8AC3E}">
        <p14:creationId xmlns:p14="http://schemas.microsoft.com/office/powerpoint/2010/main" val="407718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PICTURES WITH DESCRIPTIONS">
    <p:spTree>
      <p:nvGrpSpPr>
        <p:cNvPr id="1" name=""/>
        <p:cNvGrpSpPr/>
        <p:nvPr/>
      </p:nvGrpSpPr>
      <p:grpSpPr>
        <a:xfrm>
          <a:off x="0" y="0"/>
          <a:ext cx="0" cy="0"/>
          <a:chOff x="0" y="0"/>
          <a:chExt cx="0" cy="0"/>
        </a:xfrm>
      </p:grpSpPr>
      <p:sp>
        <p:nvSpPr>
          <p:cNvPr id="10" name="Title 9"/>
          <p:cNvSpPr>
            <a:spLocks noGrp="1"/>
          </p:cNvSpPr>
          <p:nvPr>
            <p:ph type="title"/>
          </p:nvPr>
        </p:nvSpPr>
        <p:spPr>
          <a:xfrm>
            <a:off x="609442" y="519237"/>
            <a:ext cx="10969943" cy="415498"/>
          </a:xfrm>
        </p:spPr>
        <p:txBody>
          <a:bodyPr>
            <a:spAutoFit/>
          </a:bodyPr>
          <a:lstStyle/>
          <a:p>
            <a:r>
              <a:rPr lang="en-US" dirty="0"/>
              <a:t>Click to edit Master title style</a:t>
            </a:r>
            <a:endParaRPr dirty="0"/>
          </a:p>
        </p:txBody>
      </p:sp>
      <p:sp>
        <p:nvSpPr>
          <p:cNvPr id="3" name="Picture Placeholder 2"/>
          <p:cNvSpPr>
            <a:spLocks noGrp="1"/>
          </p:cNvSpPr>
          <p:nvPr>
            <p:ph type="pic" idx="1"/>
          </p:nvPr>
        </p:nvSpPr>
        <p:spPr bwMode="ltGray">
          <a:xfrm>
            <a:off x="608013" y="1524000"/>
            <a:ext cx="5312664" cy="3352800"/>
          </a:xfrm>
        </p:spPr>
        <p:txBody>
          <a:bodyPr lIns="0" tIns="914400">
            <a:normAutofit/>
          </a:bodyPr>
          <a:lstStyle>
            <a:lvl1pPr marL="0" indent="0" algn="ctr">
              <a:buNone/>
              <a:defRPr sz="18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bwMode="ltGray">
          <a:xfrm>
            <a:off x="609440" y="4953000"/>
            <a:ext cx="5312664" cy="276999"/>
          </a:xfrm>
          <a:noFill/>
        </p:spPr>
        <p:txBody>
          <a:bodyPr lIns="0" tIns="0" rIns="0" bIns="0">
            <a:spAutoFit/>
          </a:bodyPr>
          <a:lstStyle>
            <a:lvl1pPr marL="0" indent="0">
              <a:spcBef>
                <a:spcPts val="900"/>
              </a:spcBef>
              <a:buNone/>
              <a:defRPr sz="2000">
                <a:solidFill>
                  <a:schemeClr val="tx2"/>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dirty="0"/>
              <a:t>Click to edit Master text styles</a:t>
            </a:r>
          </a:p>
        </p:txBody>
      </p:sp>
      <p:sp>
        <p:nvSpPr>
          <p:cNvPr id="8" name="Picture Placeholder 2"/>
          <p:cNvSpPr>
            <a:spLocks noGrp="1"/>
          </p:cNvSpPr>
          <p:nvPr>
            <p:ph type="pic" idx="13"/>
          </p:nvPr>
        </p:nvSpPr>
        <p:spPr bwMode="ltGray">
          <a:xfrm>
            <a:off x="6266720" y="1524000"/>
            <a:ext cx="5312664" cy="3352800"/>
          </a:xfrm>
        </p:spPr>
        <p:txBody>
          <a:bodyPr lIns="0" tIns="914400">
            <a:normAutofit/>
          </a:bodyPr>
          <a:lstStyle>
            <a:lvl1pPr marL="0" indent="0" algn="ctr">
              <a:buNone/>
              <a:defRPr sz="18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dirty="0"/>
              <a:t>Drag picture to placeholder or click icon to add</a:t>
            </a:r>
            <a:endParaRPr dirty="0"/>
          </a:p>
        </p:txBody>
      </p:sp>
      <p:sp>
        <p:nvSpPr>
          <p:cNvPr id="9" name="Text Placeholder 3"/>
          <p:cNvSpPr>
            <a:spLocks noGrp="1"/>
          </p:cNvSpPr>
          <p:nvPr>
            <p:ph type="body" sz="half" idx="14"/>
          </p:nvPr>
        </p:nvSpPr>
        <p:spPr bwMode="ltGray">
          <a:xfrm>
            <a:off x="6266720" y="4953000"/>
            <a:ext cx="5312664" cy="276999"/>
          </a:xfrm>
          <a:noFill/>
        </p:spPr>
        <p:txBody>
          <a:bodyPr lIns="0" tIns="0" rIns="0" bIns="0">
            <a:spAutoFit/>
          </a:bodyPr>
          <a:lstStyle>
            <a:lvl1pPr marL="0" indent="0">
              <a:spcBef>
                <a:spcPts val="900"/>
              </a:spcBef>
              <a:buNone/>
              <a:defRPr sz="2000">
                <a:solidFill>
                  <a:schemeClr val="tx2"/>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F4CAB0D1-A256-4DFA-8583-35D5EE4CD0DF}" type="datetime4">
              <a:rPr lang="en-US" smtClean="0"/>
              <a:t>July 14, 2020</a:t>
            </a:fld>
            <a:endParaRPr/>
          </a:p>
        </p:txBody>
      </p:sp>
      <p:sp>
        <p:nvSpPr>
          <p:cNvPr id="6" name="Footer Placeholder 5"/>
          <p:cNvSpPr>
            <a:spLocks noGrp="1"/>
          </p:cNvSpPr>
          <p:nvPr>
            <p:ph type="ftr" sz="quarter" idx="11"/>
          </p:nvPr>
        </p:nvSpPr>
        <p:spPr/>
        <p:txBody>
          <a:bodyPr/>
          <a:lstStyle/>
          <a:p>
            <a:r>
              <a:rPr lang="en-US" dirty="0"/>
              <a:t>Private | Confidential | Internal Use Only </a:t>
            </a:r>
            <a:endParaRPr dirty="0"/>
          </a:p>
        </p:txBody>
      </p:sp>
      <p:sp>
        <p:nvSpPr>
          <p:cNvPr id="7" name="Slide Number Placeholder 6"/>
          <p:cNvSpPr>
            <a:spLocks noGrp="1"/>
          </p:cNvSpPr>
          <p:nvPr>
            <p:ph type="sldNum" sz="quarter" idx="12"/>
          </p:nvPr>
        </p:nvSpPr>
        <p:spPr/>
        <p:txBody>
          <a:bodyPr/>
          <a:lstStyle>
            <a:lvl1pPr>
              <a:defRPr>
                <a:solidFill>
                  <a:schemeClr val="accent5"/>
                </a:solidFill>
              </a:defRPr>
            </a:lvl1pPr>
          </a:lstStyle>
          <a:p>
            <a:fld id="{B016F8AB-BCEA-4347-8BA6-BE776009BC89}" type="slidenum">
              <a:rPr lang="uk-UA" smtClean="0"/>
              <a:pPr/>
              <a:t>‹#›</a:t>
            </a:fld>
            <a:endParaRPr lang="uk-UA" dirty="0"/>
          </a:p>
        </p:txBody>
      </p:sp>
      <p:sp>
        <p:nvSpPr>
          <p:cNvPr id="11" name="Text Placeholder 7"/>
          <p:cNvSpPr>
            <a:spLocks noGrp="1"/>
          </p:cNvSpPr>
          <p:nvPr>
            <p:ph type="body" sz="quarter" idx="15" hasCustomPrompt="1"/>
          </p:nvPr>
        </p:nvSpPr>
        <p:spPr>
          <a:xfrm>
            <a:off x="609441" y="990600"/>
            <a:ext cx="10969943" cy="276999"/>
          </a:xfrm>
        </p:spPr>
        <p:txBody>
          <a:bodyPr>
            <a:spAutoFit/>
          </a:bodyPr>
          <a:lstStyle>
            <a:lvl1pPr marL="0" indent="0">
              <a:spcBef>
                <a:spcPts val="0"/>
              </a:spcBef>
              <a:buNone/>
              <a:defRPr sz="20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dirty="0"/>
              <a:t>Click to add one-line subtitle</a:t>
            </a:r>
          </a:p>
        </p:txBody>
      </p:sp>
    </p:spTree>
    <p:extLst>
      <p:ext uri="{BB962C8B-B14F-4D97-AF65-F5344CB8AC3E}">
        <p14:creationId xmlns:p14="http://schemas.microsoft.com/office/powerpoint/2010/main" val="4201898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PICTURES WITH DESCRIPTIONS">
    <p:spTree>
      <p:nvGrpSpPr>
        <p:cNvPr id="1" name=""/>
        <p:cNvGrpSpPr/>
        <p:nvPr/>
      </p:nvGrpSpPr>
      <p:grpSpPr>
        <a:xfrm>
          <a:off x="0" y="0"/>
          <a:ext cx="0" cy="0"/>
          <a:chOff x="0" y="0"/>
          <a:chExt cx="0" cy="0"/>
        </a:xfrm>
      </p:grpSpPr>
      <p:sp>
        <p:nvSpPr>
          <p:cNvPr id="12" name="Title 11"/>
          <p:cNvSpPr>
            <a:spLocks noGrp="1"/>
          </p:cNvSpPr>
          <p:nvPr>
            <p:ph type="title"/>
          </p:nvPr>
        </p:nvSpPr>
        <p:spPr/>
        <p:txBody>
          <a:bodyPr>
            <a:spAutoFit/>
          </a:bodyPr>
          <a:lstStyle/>
          <a:p>
            <a:r>
              <a:rPr lang="en-US" dirty="0"/>
              <a:t>Click to edit Master title style</a:t>
            </a:r>
            <a:endParaRPr dirty="0"/>
          </a:p>
        </p:txBody>
      </p:sp>
      <p:sp>
        <p:nvSpPr>
          <p:cNvPr id="3" name="Picture Placeholder 2"/>
          <p:cNvSpPr>
            <a:spLocks noGrp="1"/>
          </p:cNvSpPr>
          <p:nvPr>
            <p:ph type="pic" idx="1"/>
          </p:nvPr>
        </p:nvSpPr>
        <p:spPr bwMode="ltGray">
          <a:xfrm>
            <a:off x="608013" y="1524000"/>
            <a:ext cx="3429000" cy="2667000"/>
          </a:xfrm>
        </p:spPr>
        <p:txBody>
          <a:bodyPr lIns="0" tIns="457200">
            <a:normAutofit/>
          </a:bodyPr>
          <a:lstStyle>
            <a:lvl1pPr marL="0" indent="0" algn="ctr">
              <a:buNone/>
              <a:defRPr sz="18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bwMode="ltGray">
          <a:xfrm>
            <a:off x="609440" y="4267200"/>
            <a:ext cx="3429000" cy="249299"/>
          </a:xfrm>
          <a:noFill/>
        </p:spPr>
        <p:txBody>
          <a:bodyPr lIns="0" tIns="0" rIns="0" bIns="0">
            <a:spAutoFit/>
          </a:bodyPr>
          <a:lstStyle>
            <a:lvl1pPr marL="0" indent="0">
              <a:spcBef>
                <a:spcPts val="900"/>
              </a:spcBef>
              <a:buNone/>
              <a:defRPr sz="1800">
                <a:solidFill>
                  <a:schemeClr val="tx2"/>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dirty="0"/>
              <a:t>Click to edit Master text styles</a:t>
            </a:r>
          </a:p>
        </p:txBody>
      </p:sp>
      <p:sp>
        <p:nvSpPr>
          <p:cNvPr id="8" name="Picture Placeholder 2"/>
          <p:cNvSpPr>
            <a:spLocks noGrp="1"/>
          </p:cNvSpPr>
          <p:nvPr>
            <p:ph type="pic" idx="13"/>
          </p:nvPr>
        </p:nvSpPr>
        <p:spPr bwMode="ltGray">
          <a:xfrm>
            <a:off x="4381500" y="1524000"/>
            <a:ext cx="3429000" cy="2667000"/>
          </a:xfrm>
        </p:spPr>
        <p:txBody>
          <a:bodyPr lIns="0" tIns="457200">
            <a:normAutofit/>
          </a:bodyPr>
          <a:lstStyle>
            <a:lvl1pPr marL="0" indent="0" algn="ctr">
              <a:buNone/>
              <a:defRPr sz="18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dirty="0"/>
              <a:t>Drag picture to placeholder or click icon to add</a:t>
            </a:r>
            <a:endParaRPr dirty="0"/>
          </a:p>
        </p:txBody>
      </p:sp>
      <p:sp>
        <p:nvSpPr>
          <p:cNvPr id="9" name="Text Placeholder 3"/>
          <p:cNvSpPr>
            <a:spLocks noGrp="1"/>
          </p:cNvSpPr>
          <p:nvPr>
            <p:ph type="body" sz="half" idx="14"/>
          </p:nvPr>
        </p:nvSpPr>
        <p:spPr bwMode="ltGray">
          <a:xfrm>
            <a:off x="4381500" y="4267200"/>
            <a:ext cx="3429000" cy="249299"/>
          </a:xfrm>
          <a:noFill/>
        </p:spPr>
        <p:txBody>
          <a:bodyPr lIns="0" tIns="0" rIns="0" bIns="0">
            <a:spAutoFit/>
          </a:bodyPr>
          <a:lstStyle>
            <a:lvl1pPr marL="0" indent="0">
              <a:spcBef>
                <a:spcPts val="900"/>
              </a:spcBef>
              <a:buNone/>
              <a:defRPr sz="1800">
                <a:solidFill>
                  <a:schemeClr val="tx2"/>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dirty="0"/>
              <a:t>Click to edit Master text styles</a:t>
            </a:r>
          </a:p>
        </p:txBody>
      </p:sp>
      <p:sp>
        <p:nvSpPr>
          <p:cNvPr id="10" name="Picture Placeholder 2"/>
          <p:cNvSpPr>
            <a:spLocks noGrp="1"/>
          </p:cNvSpPr>
          <p:nvPr>
            <p:ph type="pic" idx="15"/>
          </p:nvPr>
        </p:nvSpPr>
        <p:spPr bwMode="ltGray">
          <a:xfrm>
            <a:off x="8150384" y="1524000"/>
            <a:ext cx="3429000" cy="2667000"/>
          </a:xfrm>
        </p:spPr>
        <p:txBody>
          <a:bodyPr lIns="0" tIns="457200">
            <a:normAutofit/>
          </a:bodyPr>
          <a:lstStyle>
            <a:lvl1pPr marL="0" indent="0" algn="ctr">
              <a:buNone/>
              <a:defRPr sz="18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dirty="0"/>
              <a:t>Drag picture to placeholder or click icon to add</a:t>
            </a:r>
            <a:endParaRPr dirty="0"/>
          </a:p>
        </p:txBody>
      </p:sp>
      <p:sp>
        <p:nvSpPr>
          <p:cNvPr id="11" name="Text Placeholder 3"/>
          <p:cNvSpPr>
            <a:spLocks noGrp="1"/>
          </p:cNvSpPr>
          <p:nvPr>
            <p:ph type="body" sz="half" idx="16"/>
          </p:nvPr>
        </p:nvSpPr>
        <p:spPr bwMode="ltGray">
          <a:xfrm>
            <a:off x="8150384" y="4267200"/>
            <a:ext cx="3429000" cy="249299"/>
          </a:xfrm>
          <a:noFill/>
        </p:spPr>
        <p:txBody>
          <a:bodyPr lIns="0" tIns="0" rIns="0" bIns="0">
            <a:spAutoFit/>
          </a:bodyPr>
          <a:lstStyle>
            <a:lvl1pPr marL="0" indent="0">
              <a:spcBef>
                <a:spcPts val="900"/>
              </a:spcBef>
              <a:buNone/>
              <a:defRPr sz="1800">
                <a:solidFill>
                  <a:schemeClr val="tx2"/>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0BBCA58-86AD-4F40-BF66-913A1183EE47}" type="datetime4">
              <a:rPr lang="en-US" smtClean="0"/>
              <a:t>July 14, 2020</a:t>
            </a:fld>
            <a:endParaRPr dirty="0"/>
          </a:p>
        </p:txBody>
      </p:sp>
      <p:sp>
        <p:nvSpPr>
          <p:cNvPr id="6" name="Footer Placeholder 5"/>
          <p:cNvSpPr>
            <a:spLocks noGrp="1"/>
          </p:cNvSpPr>
          <p:nvPr>
            <p:ph type="ftr" sz="quarter" idx="11"/>
          </p:nvPr>
        </p:nvSpPr>
        <p:spPr/>
        <p:txBody>
          <a:bodyPr/>
          <a:lstStyle/>
          <a:p>
            <a:r>
              <a:rPr lang="en-US" dirty="0"/>
              <a:t>Private | </a:t>
            </a:r>
            <a:r>
              <a:rPr lang="en-US" dirty="0" err="1"/>
              <a:t>Confidentia</a:t>
            </a:r>
            <a:endParaRPr dirty="0"/>
          </a:p>
        </p:txBody>
      </p:sp>
      <p:sp>
        <p:nvSpPr>
          <p:cNvPr id="7" name="Slide Number Placeholder 6"/>
          <p:cNvSpPr>
            <a:spLocks noGrp="1"/>
          </p:cNvSpPr>
          <p:nvPr>
            <p:ph type="sldNum" sz="quarter" idx="12"/>
          </p:nvPr>
        </p:nvSpPr>
        <p:spPr/>
        <p:txBody>
          <a:bodyPr/>
          <a:lstStyle/>
          <a:p>
            <a:fld id="{B016F8AB-BCEA-4347-8BA6-BE776009BC89}" type="slidenum">
              <a:rPr/>
              <a:t>‹#›</a:t>
            </a:fld>
            <a:endParaRPr dirty="0"/>
          </a:p>
        </p:txBody>
      </p:sp>
      <p:sp>
        <p:nvSpPr>
          <p:cNvPr id="13" name="Text Placeholder 7"/>
          <p:cNvSpPr>
            <a:spLocks noGrp="1"/>
          </p:cNvSpPr>
          <p:nvPr>
            <p:ph type="body" sz="quarter" idx="17" hasCustomPrompt="1"/>
          </p:nvPr>
        </p:nvSpPr>
        <p:spPr>
          <a:xfrm>
            <a:off x="609441" y="990600"/>
            <a:ext cx="10969943" cy="276999"/>
          </a:xfrm>
        </p:spPr>
        <p:txBody>
          <a:bodyPr>
            <a:spAutoFit/>
          </a:bodyPr>
          <a:lstStyle>
            <a:lvl1pPr marL="0" indent="0">
              <a:spcBef>
                <a:spcPts val="0"/>
              </a:spcBef>
              <a:buNone/>
              <a:defRPr sz="20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dirty="0"/>
              <a:t>Click to add one-line subtitle</a:t>
            </a:r>
          </a:p>
        </p:txBody>
      </p:sp>
    </p:spTree>
    <p:extLst>
      <p:ext uri="{BB962C8B-B14F-4D97-AF65-F5344CB8AC3E}">
        <p14:creationId xmlns:p14="http://schemas.microsoft.com/office/powerpoint/2010/main" val="1201589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QUOTE SLATE BG">
    <p:bg>
      <p:bgPr>
        <a:solidFill>
          <a:schemeClr val="accent5"/>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hasCustomPrompt="1"/>
          </p:nvPr>
        </p:nvSpPr>
        <p:spPr>
          <a:xfrm>
            <a:off x="601663" y="533400"/>
            <a:ext cx="9456737" cy="2286000"/>
          </a:xfrm>
        </p:spPr>
        <p:txBody>
          <a:bodyPr anchor="b" anchorCtr="0">
            <a:noAutofit/>
          </a:bodyPr>
          <a:lstStyle>
            <a:lvl1pPr marL="384038" indent="-384038">
              <a:lnSpc>
                <a:spcPct val="80000"/>
              </a:lnSpc>
              <a:defRPr sz="6000">
                <a:solidFill>
                  <a:schemeClr val="tx1"/>
                </a:solidFill>
              </a:defRPr>
            </a:lvl1pPr>
          </a:lstStyle>
          <a:p>
            <a:r>
              <a:rPr lang="en-US" dirty="0"/>
              <a:t>“Quote – slate BG slide. Insert quote here.”</a:t>
            </a:r>
            <a:endParaRPr dirty="0"/>
          </a:p>
        </p:txBody>
      </p:sp>
      <p:sp>
        <p:nvSpPr>
          <p:cNvPr id="6" name="Text Placeholder 9"/>
          <p:cNvSpPr>
            <a:spLocks noGrp="1"/>
          </p:cNvSpPr>
          <p:nvPr>
            <p:ph type="body" sz="quarter" idx="14" hasCustomPrompt="1"/>
          </p:nvPr>
        </p:nvSpPr>
        <p:spPr>
          <a:xfrm>
            <a:off x="984249" y="2971800"/>
            <a:ext cx="9074149" cy="1371600"/>
          </a:xfrm>
        </p:spPr>
        <p:txBody>
          <a:bodyPr>
            <a:noAutofit/>
          </a:bodyPr>
          <a:lstStyle>
            <a:lvl1pPr marL="0" indent="0">
              <a:spcBef>
                <a:spcPts val="0"/>
              </a:spcBef>
              <a:buFontTx/>
              <a:buNone/>
              <a:defRPr sz="200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r>
              <a:rPr lang="en-US" dirty="0"/>
              <a:t>—Quote attribution — name, title and company</a:t>
            </a:r>
          </a:p>
        </p:txBody>
      </p:sp>
    </p:spTree>
    <p:extLst>
      <p:ext uri="{BB962C8B-B14F-4D97-AF65-F5344CB8AC3E}">
        <p14:creationId xmlns:p14="http://schemas.microsoft.com/office/powerpoint/2010/main" val="33643037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7536">
          <p15:clr>
            <a:srgbClr val="FBAE40"/>
          </p15:clr>
        </p15:guide>
        <p15:guide id="2" pos="144">
          <p15:clr>
            <a:srgbClr val="FBAE40"/>
          </p15:clr>
        </p15:guide>
        <p15:guide id="3" orient="horz" pos="144">
          <p15:clr>
            <a:srgbClr val="FBAE40"/>
          </p15:clr>
        </p15:guide>
        <p15:guide id="4" orient="horz" pos="417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QUOTE WHITE 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1663" y="533400"/>
            <a:ext cx="9456737" cy="2286000"/>
          </a:xfrm>
        </p:spPr>
        <p:txBody>
          <a:bodyPr anchor="b" anchorCtr="0">
            <a:noAutofit/>
          </a:bodyPr>
          <a:lstStyle>
            <a:lvl1pPr marL="384038" indent="-384038">
              <a:lnSpc>
                <a:spcPct val="80000"/>
              </a:lnSpc>
              <a:defRPr sz="6000" baseline="0">
                <a:solidFill>
                  <a:schemeClr val="tx1"/>
                </a:solidFill>
              </a:defRPr>
            </a:lvl1pPr>
          </a:lstStyle>
          <a:p>
            <a:r>
              <a:rPr lang="en-US" dirty="0"/>
              <a:t>“Quote – white BG slide. Insert quote here.”</a:t>
            </a:r>
            <a:endParaRPr dirty="0"/>
          </a:p>
        </p:txBody>
      </p:sp>
      <p:sp>
        <p:nvSpPr>
          <p:cNvPr id="6" name="Text Placeholder 9"/>
          <p:cNvSpPr>
            <a:spLocks noGrp="1"/>
          </p:cNvSpPr>
          <p:nvPr>
            <p:ph type="body" sz="quarter" idx="14" hasCustomPrompt="1"/>
          </p:nvPr>
        </p:nvSpPr>
        <p:spPr>
          <a:xfrm>
            <a:off x="1026502" y="2971800"/>
            <a:ext cx="9031897" cy="1371600"/>
          </a:xfrm>
        </p:spPr>
        <p:txBody>
          <a:bodyPr>
            <a:noAutofit/>
          </a:bodyPr>
          <a:lstStyle>
            <a:lvl1pPr marL="0" indent="0">
              <a:spcBef>
                <a:spcPts val="0"/>
              </a:spcBef>
              <a:buFontTx/>
              <a:buNone/>
              <a:defRPr sz="2000" baseline="0"/>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r>
              <a:rPr lang="en-US" dirty="0"/>
              <a:t>—Quote attribution — name, title and company</a:t>
            </a:r>
          </a:p>
        </p:txBody>
      </p:sp>
      <p:sp>
        <p:nvSpPr>
          <p:cNvPr id="7" name="Snip Single Corner Rectangle 19"/>
          <p:cNvSpPr/>
          <p:nvPr userDrawn="1"/>
        </p:nvSpPr>
        <p:spPr bwMode="ltGray">
          <a:xfrm rot="10800000" flipH="1">
            <a:off x="223381" y="231216"/>
            <a:ext cx="11740019" cy="6405490"/>
          </a:xfrm>
          <a:custGeom>
            <a:avLst/>
            <a:gdLst>
              <a:gd name="connsiteX0" fmla="*/ 0 w 11582400"/>
              <a:gd name="connsiteY0" fmla="*/ 0 h 6172200"/>
              <a:gd name="connsiteX1" fmla="*/ 10553679 w 11582400"/>
              <a:gd name="connsiteY1" fmla="*/ 0 h 6172200"/>
              <a:gd name="connsiteX2" fmla="*/ 11582400 w 11582400"/>
              <a:gd name="connsiteY2" fmla="*/ 1028721 h 6172200"/>
              <a:gd name="connsiteX3" fmla="*/ 11582400 w 11582400"/>
              <a:gd name="connsiteY3" fmla="*/ 6172200 h 6172200"/>
              <a:gd name="connsiteX4" fmla="*/ 0 w 11582400"/>
              <a:gd name="connsiteY4" fmla="*/ 6172200 h 6172200"/>
              <a:gd name="connsiteX5" fmla="*/ 0 w 11582400"/>
              <a:gd name="connsiteY5" fmla="*/ 0 h 6172200"/>
              <a:gd name="connsiteX0" fmla="*/ 0 w 11582400"/>
              <a:gd name="connsiteY0" fmla="*/ 0 h 6172200"/>
              <a:gd name="connsiteX1" fmla="*/ 10869685 w 11582400"/>
              <a:gd name="connsiteY1" fmla="*/ 6723 h 6172200"/>
              <a:gd name="connsiteX2" fmla="*/ 11582400 w 11582400"/>
              <a:gd name="connsiteY2" fmla="*/ 1028721 h 6172200"/>
              <a:gd name="connsiteX3" fmla="*/ 11582400 w 11582400"/>
              <a:gd name="connsiteY3" fmla="*/ 6172200 h 6172200"/>
              <a:gd name="connsiteX4" fmla="*/ 0 w 11582400"/>
              <a:gd name="connsiteY4" fmla="*/ 6172200 h 6172200"/>
              <a:gd name="connsiteX5" fmla="*/ 0 w 11582400"/>
              <a:gd name="connsiteY5" fmla="*/ 0 h 6172200"/>
              <a:gd name="connsiteX0" fmla="*/ 0 w 11609295"/>
              <a:gd name="connsiteY0" fmla="*/ 0 h 6172200"/>
              <a:gd name="connsiteX1" fmla="*/ 10869685 w 11609295"/>
              <a:gd name="connsiteY1" fmla="*/ 6723 h 6172200"/>
              <a:gd name="connsiteX2" fmla="*/ 11609295 w 11609295"/>
              <a:gd name="connsiteY2" fmla="*/ 699268 h 6172200"/>
              <a:gd name="connsiteX3" fmla="*/ 11582400 w 11609295"/>
              <a:gd name="connsiteY3" fmla="*/ 6172200 h 6172200"/>
              <a:gd name="connsiteX4" fmla="*/ 0 w 11609295"/>
              <a:gd name="connsiteY4" fmla="*/ 6172200 h 6172200"/>
              <a:gd name="connsiteX5" fmla="*/ 0 w 11609295"/>
              <a:gd name="connsiteY5" fmla="*/ 0 h 6172200"/>
              <a:gd name="connsiteX0" fmla="*/ 0 w 11609295"/>
              <a:gd name="connsiteY0" fmla="*/ 13448 h 6185648"/>
              <a:gd name="connsiteX1" fmla="*/ 11057944 w 11609295"/>
              <a:gd name="connsiteY1" fmla="*/ 0 h 6185648"/>
              <a:gd name="connsiteX2" fmla="*/ 11609295 w 11609295"/>
              <a:gd name="connsiteY2" fmla="*/ 712716 h 6185648"/>
              <a:gd name="connsiteX3" fmla="*/ 11582400 w 11609295"/>
              <a:gd name="connsiteY3" fmla="*/ 6185648 h 6185648"/>
              <a:gd name="connsiteX4" fmla="*/ 0 w 11609295"/>
              <a:gd name="connsiteY4" fmla="*/ 6185648 h 6185648"/>
              <a:gd name="connsiteX5" fmla="*/ 0 w 11609295"/>
              <a:gd name="connsiteY5" fmla="*/ 13448 h 6185648"/>
              <a:gd name="connsiteX0" fmla="*/ 0 w 11602571"/>
              <a:gd name="connsiteY0" fmla="*/ 13448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0 w 11602571"/>
              <a:gd name="connsiteY4" fmla="*/ 6185648 h 6185648"/>
              <a:gd name="connsiteX5" fmla="*/ 0 w 11602571"/>
              <a:gd name="connsiteY5" fmla="*/ 13448 h 6185648"/>
              <a:gd name="connsiteX0" fmla="*/ 0 w 11602571"/>
              <a:gd name="connsiteY0" fmla="*/ 4385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0 w 11602571"/>
              <a:gd name="connsiteY4" fmla="*/ 6185648 h 6185648"/>
              <a:gd name="connsiteX5" fmla="*/ 0 w 11602571"/>
              <a:gd name="connsiteY5" fmla="*/ 4385 h 6185648"/>
              <a:gd name="connsiteX0" fmla="*/ 0 w 11602571"/>
              <a:gd name="connsiteY0" fmla="*/ 4385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13909 w 11602571"/>
              <a:gd name="connsiteY4" fmla="*/ 6185648 h 6185648"/>
              <a:gd name="connsiteX5" fmla="*/ 0 w 11602571"/>
              <a:gd name="connsiteY5" fmla="*/ 4385 h 6185648"/>
              <a:gd name="connsiteX0" fmla="*/ 0 w 11602571"/>
              <a:gd name="connsiteY0" fmla="*/ 4385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9273 w 11602571"/>
              <a:gd name="connsiteY4" fmla="*/ 6181117 h 6185648"/>
              <a:gd name="connsiteX5" fmla="*/ 0 w 11602571"/>
              <a:gd name="connsiteY5" fmla="*/ 4385 h 6185648"/>
              <a:gd name="connsiteX0" fmla="*/ 0 w 11602571"/>
              <a:gd name="connsiteY0" fmla="*/ 4385 h 6190180"/>
              <a:gd name="connsiteX1" fmla="*/ 11057944 w 11602571"/>
              <a:gd name="connsiteY1" fmla="*/ 0 h 6190180"/>
              <a:gd name="connsiteX2" fmla="*/ 11602571 w 11602571"/>
              <a:gd name="connsiteY2" fmla="*/ 578245 h 6190180"/>
              <a:gd name="connsiteX3" fmla="*/ 11582400 w 11602571"/>
              <a:gd name="connsiteY3" fmla="*/ 6185648 h 6190180"/>
              <a:gd name="connsiteX4" fmla="*/ 4637 w 11602571"/>
              <a:gd name="connsiteY4" fmla="*/ 6190180 h 6190180"/>
              <a:gd name="connsiteX5" fmla="*/ 0 w 11602571"/>
              <a:gd name="connsiteY5" fmla="*/ 4385 h 6190180"/>
              <a:gd name="connsiteX0" fmla="*/ 0 w 11607230"/>
              <a:gd name="connsiteY0" fmla="*/ 4385 h 6190180"/>
              <a:gd name="connsiteX1" fmla="*/ 11057944 w 11607230"/>
              <a:gd name="connsiteY1" fmla="*/ 0 h 6190180"/>
              <a:gd name="connsiteX2" fmla="*/ 11602571 w 11607230"/>
              <a:gd name="connsiteY2" fmla="*/ 578245 h 6190180"/>
              <a:gd name="connsiteX3" fmla="*/ 11605582 w 11607230"/>
              <a:gd name="connsiteY3" fmla="*/ 6185649 h 6190180"/>
              <a:gd name="connsiteX4" fmla="*/ 4637 w 11607230"/>
              <a:gd name="connsiteY4" fmla="*/ 6190180 h 6190180"/>
              <a:gd name="connsiteX5" fmla="*/ 0 w 11607230"/>
              <a:gd name="connsiteY5" fmla="*/ 4385 h 6190180"/>
              <a:gd name="connsiteX0" fmla="*/ 0 w 11607731"/>
              <a:gd name="connsiteY0" fmla="*/ 4385 h 6190180"/>
              <a:gd name="connsiteX1" fmla="*/ 11057944 w 11607731"/>
              <a:gd name="connsiteY1" fmla="*/ 0 h 6190180"/>
              <a:gd name="connsiteX2" fmla="*/ 11607207 w 11607731"/>
              <a:gd name="connsiteY2" fmla="*/ 433234 h 6190180"/>
              <a:gd name="connsiteX3" fmla="*/ 11605582 w 11607731"/>
              <a:gd name="connsiteY3" fmla="*/ 6185649 h 6190180"/>
              <a:gd name="connsiteX4" fmla="*/ 4637 w 11607731"/>
              <a:gd name="connsiteY4" fmla="*/ 6190180 h 6190180"/>
              <a:gd name="connsiteX5" fmla="*/ 0 w 11607731"/>
              <a:gd name="connsiteY5" fmla="*/ 4385 h 6190180"/>
              <a:gd name="connsiteX0" fmla="*/ 0 w 11607731"/>
              <a:gd name="connsiteY0" fmla="*/ 4385 h 6190180"/>
              <a:gd name="connsiteX1" fmla="*/ 11141399 w 11607731"/>
              <a:gd name="connsiteY1" fmla="*/ 0 h 6190180"/>
              <a:gd name="connsiteX2" fmla="*/ 11607207 w 11607731"/>
              <a:gd name="connsiteY2" fmla="*/ 433234 h 6190180"/>
              <a:gd name="connsiteX3" fmla="*/ 11605582 w 11607731"/>
              <a:gd name="connsiteY3" fmla="*/ 6185649 h 6190180"/>
              <a:gd name="connsiteX4" fmla="*/ 4637 w 11607731"/>
              <a:gd name="connsiteY4" fmla="*/ 6190180 h 6190180"/>
              <a:gd name="connsiteX5" fmla="*/ 0 w 11607731"/>
              <a:gd name="connsiteY5" fmla="*/ 4385 h 619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7731" h="6190180">
                <a:moveTo>
                  <a:pt x="0" y="4385"/>
                </a:moveTo>
                <a:lnTo>
                  <a:pt x="11141399" y="0"/>
                </a:lnTo>
                <a:lnTo>
                  <a:pt x="11607207" y="433234"/>
                </a:lnTo>
                <a:cubicBezTo>
                  <a:pt x="11600483" y="2302368"/>
                  <a:pt x="11612306" y="4316515"/>
                  <a:pt x="11605582" y="6185649"/>
                </a:cubicBezTo>
                <a:lnTo>
                  <a:pt x="4637" y="6190180"/>
                </a:lnTo>
                <a:cubicBezTo>
                  <a:pt x="1" y="4129759"/>
                  <a:pt x="4636" y="2064806"/>
                  <a:pt x="0" y="4385"/>
                </a:cubicBezTo>
                <a:close/>
              </a:path>
            </a:pathLst>
          </a:custGeom>
          <a:noFill/>
          <a:ln w="38100">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1351" dirty="0"/>
          </a:p>
        </p:txBody>
      </p:sp>
    </p:spTree>
    <p:extLst>
      <p:ext uri="{BB962C8B-B14F-4D97-AF65-F5344CB8AC3E}">
        <p14:creationId xmlns:p14="http://schemas.microsoft.com/office/powerpoint/2010/main" val="432345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FULL-FRAME PICTURE">
    <p:spTree>
      <p:nvGrpSpPr>
        <p:cNvPr id="1" name=""/>
        <p:cNvGrpSpPr/>
        <p:nvPr/>
      </p:nvGrpSpPr>
      <p:grpSpPr>
        <a:xfrm>
          <a:off x="0" y="0"/>
          <a:ext cx="0" cy="0"/>
          <a:chOff x="0" y="0"/>
          <a:chExt cx="0" cy="0"/>
        </a:xfrm>
      </p:grpSpPr>
      <p:sp>
        <p:nvSpPr>
          <p:cNvPr id="3" name="Picture Placeholder 2"/>
          <p:cNvSpPr>
            <a:spLocks noGrp="1"/>
          </p:cNvSpPr>
          <p:nvPr>
            <p:ph type="pic" idx="1"/>
          </p:nvPr>
        </p:nvSpPr>
        <p:spPr bwMode="ltGray">
          <a:xfrm>
            <a:off x="228600" y="228600"/>
            <a:ext cx="11734800" cy="6400800"/>
          </a:xfrm>
          <a:solidFill>
            <a:schemeClr val="bg2"/>
          </a:solidFill>
        </p:spPr>
        <p:txBody>
          <a:bodyPr lIns="0" tIns="2743200">
            <a:normAutofit/>
          </a:bodyPr>
          <a:lstStyle>
            <a:lvl1pPr marL="0" indent="0" algn="ctr">
              <a:buNone/>
              <a:defRPr sz="18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dirty="0"/>
              <a:t>Drag picture to placeholder or click icon to add</a:t>
            </a:r>
            <a:endParaRPr dirty="0"/>
          </a:p>
        </p:txBody>
      </p:sp>
      <p:sp>
        <p:nvSpPr>
          <p:cNvPr id="5" name="Text Placeholder 4"/>
          <p:cNvSpPr>
            <a:spLocks noGrp="1"/>
          </p:cNvSpPr>
          <p:nvPr>
            <p:ph type="body" sz="quarter" idx="10"/>
          </p:nvPr>
        </p:nvSpPr>
        <p:spPr>
          <a:xfrm>
            <a:off x="609600" y="533400"/>
            <a:ext cx="10515600" cy="2362200"/>
          </a:xfrm>
        </p:spPr>
        <p:txBody>
          <a:bodyPr>
            <a:normAutofit/>
          </a:bodyPr>
          <a:lstStyle>
            <a:lvl1pPr>
              <a:defRPr sz="4400" b="1">
                <a:solidFill>
                  <a:schemeClr val="bg1"/>
                </a:solidFill>
              </a:defRPr>
            </a:lvl1pPr>
          </a:lstStyle>
          <a:p>
            <a:pPr marL="182875" marR="0" lvl="0" indent="-182875" algn="l" defTabSz="914377" rtl="0" eaLnBrk="1" fontAlgn="auto" latinLnBrk="0" hangingPunct="1">
              <a:lnSpc>
                <a:spcPct val="90000"/>
              </a:lnSpc>
              <a:spcBef>
                <a:spcPts val="1200"/>
              </a:spcBef>
              <a:spcAft>
                <a:spcPts val="0"/>
              </a:spcAft>
              <a:buClr>
                <a:schemeClr val="tx1"/>
              </a:buClr>
              <a:buSzPct val="80000"/>
              <a:buFont typeface="Wingdings" charset="2"/>
              <a:buNone/>
              <a:tabLst/>
              <a:defRPr/>
            </a:pPr>
            <a:endParaRPr lang="en-US" dirty="0"/>
          </a:p>
        </p:txBody>
      </p:sp>
    </p:spTree>
    <p:extLst>
      <p:ext uri="{BB962C8B-B14F-4D97-AF65-F5344CB8AC3E}">
        <p14:creationId xmlns:p14="http://schemas.microsoft.com/office/powerpoint/2010/main" val="1534947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SECTION DIVIDER — BLUE">
    <p:bg>
      <p:bgPr>
        <a:solidFill>
          <a:schemeClr val="tx1"/>
        </a:solidFill>
        <a:effectLst/>
      </p:bgPr>
    </p:bg>
    <p:spTree>
      <p:nvGrpSpPr>
        <p:cNvPr id="1" name=""/>
        <p:cNvGrpSpPr/>
        <p:nvPr/>
      </p:nvGrpSpPr>
      <p:grpSpPr>
        <a:xfrm>
          <a:off x="0" y="0"/>
          <a:ext cx="0" cy="0"/>
          <a:chOff x="0" y="0"/>
          <a:chExt cx="0" cy="0"/>
        </a:xfrm>
      </p:grpSpPr>
      <p:sp>
        <p:nvSpPr>
          <p:cNvPr id="16" name="Title 4"/>
          <p:cNvSpPr>
            <a:spLocks noGrp="1"/>
          </p:cNvSpPr>
          <p:nvPr>
            <p:ph type="title" hasCustomPrompt="1"/>
          </p:nvPr>
        </p:nvSpPr>
        <p:spPr>
          <a:xfrm>
            <a:off x="609600" y="1524000"/>
            <a:ext cx="6781800" cy="3086747"/>
          </a:xfrm>
          <a:noFill/>
        </p:spPr>
        <p:txBody>
          <a:bodyPr wrap="square" lIns="0" rIns="0" bIns="0" anchor="b" anchorCtr="0">
            <a:noAutofit/>
          </a:bodyPr>
          <a:lstStyle>
            <a:lvl1pPr>
              <a:lnSpc>
                <a:spcPct val="80000"/>
              </a:lnSpc>
              <a:defRPr sz="4800" baseline="0">
                <a:solidFill>
                  <a:schemeClr val="bg1"/>
                </a:solidFill>
              </a:defRPr>
            </a:lvl1pPr>
          </a:lstStyle>
          <a:p>
            <a:r>
              <a:rPr lang="en-US" dirty="0"/>
              <a:t>Divider slide — </a:t>
            </a:r>
            <a:br>
              <a:rPr lang="en-US" dirty="0"/>
            </a:br>
            <a:r>
              <a:rPr lang="en-US" dirty="0"/>
              <a:t>blue background</a:t>
            </a:r>
            <a:endParaRPr dirty="0"/>
          </a:p>
        </p:txBody>
      </p:sp>
      <p:sp>
        <p:nvSpPr>
          <p:cNvPr id="17" name="Text Placeholder 10"/>
          <p:cNvSpPr>
            <a:spLocks noGrp="1"/>
          </p:cNvSpPr>
          <p:nvPr>
            <p:ph type="body" sz="quarter" idx="10" hasCustomPrompt="1"/>
          </p:nvPr>
        </p:nvSpPr>
        <p:spPr>
          <a:xfrm>
            <a:off x="609600" y="4711977"/>
            <a:ext cx="6781800" cy="774423"/>
          </a:xfrm>
        </p:spPr>
        <p:txBody>
          <a:bodyPr>
            <a:normAutofit/>
          </a:bodyPr>
          <a:lstStyle>
            <a:lvl1pPr marL="0" indent="0">
              <a:buNone/>
              <a:defRPr sz="2400" b="0" i="0" baseline="0">
                <a:solidFill>
                  <a:schemeClr val="bg1"/>
                </a:solidFill>
              </a:defRPr>
            </a:lvl1pPr>
          </a:lstStyle>
          <a:p>
            <a:pPr lvl="0"/>
            <a:r>
              <a:rPr lang="en-US" dirty="0"/>
              <a:t>Insert Subtitle here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236" y="-1344"/>
            <a:ext cx="12210472" cy="68685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ITH BLUE BACKGROUND">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236" y="-1344"/>
            <a:ext cx="12210472" cy="6868580"/>
          </a:xfrm>
          <a:prstGeom prst="rect">
            <a:avLst/>
          </a:prstGeom>
        </p:spPr>
      </p:pic>
      <p:sp>
        <p:nvSpPr>
          <p:cNvPr id="12" name="Text Placeholder 76"/>
          <p:cNvSpPr>
            <a:spLocks noGrp="1"/>
          </p:cNvSpPr>
          <p:nvPr>
            <p:ph type="body" sz="quarter" idx="12" hasCustomPrompt="1"/>
          </p:nvPr>
        </p:nvSpPr>
        <p:spPr>
          <a:xfrm>
            <a:off x="608787" y="3578322"/>
            <a:ext cx="3753268" cy="231678"/>
          </a:xfrm>
        </p:spPr>
        <p:txBody>
          <a:bodyPr anchor="ctr" anchorCtr="0">
            <a:normAutofit/>
          </a:bodyPr>
          <a:lstStyle>
            <a:lvl1pPr marL="0" indent="0" algn="l">
              <a:buNone/>
              <a:defRPr sz="1000" cap="all" baseline="0">
                <a:solidFill>
                  <a:schemeClr val="bg1"/>
                </a:solidFill>
              </a:defRPr>
            </a:lvl1pPr>
          </a:lstStyle>
          <a:p>
            <a:pPr lvl="0"/>
            <a:fld id="{01B9CE96-90C7-9F48-9828-6D1950F49384}" type="datetime3">
              <a:rPr lang="en-US" smtClean="0"/>
              <a:t>19 June 2017</a:t>
            </a:fld>
            <a:endParaRPr lang="en-US" dirty="0"/>
          </a:p>
        </p:txBody>
      </p:sp>
      <p:sp>
        <p:nvSpPr>
          <p:cNvPr id="14" name="Text Placeholder 4"/>
          <p:cNvSpPr>
            <a:spLocks noGrp="1"/>
          </p:cNvSpPr>
          <p:nvPr>
            <p:ph type="body" sz="quarter" idx="14" hasCustomPrompt="1"/>
          </p:nvPr>
        </p:nvSpPr>
        <p:spPr>
          <a:xfrm>
            <a:off x="608305" y="3314513"/>
            <a:ext cx="4876800" cy="202169"/>
          </a:xfrm>
        </p:spPr>
        <p:txBody>
          <a:bodyPr vert="horz" lIns="0" tIns="0" rIns="0" bIns="0" rtlCol="0" anchor="t" anchorCtr="0">
            <a:noAutofit/>
          </a:bodyPr>
          <a:lstStyle>
            <a:lvl1pPr marL="0" indent="0">
              <a:buNone/>
              <a:defRPr lang="en-US" sz="1600" b="0" dirty="0" smtClean="0">
                <a:solidFill>
                  <a:schemeClr val="bg1"/>
                </a:solidFill>
                <a:latin typeface="+mj-lt"/>
                <a:ea typeface="+mj-ea"/>
                <a:cs typeface="+mj-cs"/>
              </a:defRPr>
            </a:lvl1pPr>
          </a:lstStyle>
          <a:p>
            <a:pPr lvl="0">
              <a:lnSpc>
                <a:spcPct val="90000"/>
              </a:lnSpc>
              <a:spcBef>
                <a:spcPct val="0"/>
              </a:spcBef>
            </a:pPr>
            <a:r>
              <a:rPr lang="en-US" dirty="0"/>
              <a:t>Name Surname</a:t>
            </a:r>
          </a:p>
        </p:txBody>
      </p:sp>
      <p:sp>
        <p:nvSpPr>
          <p:cNvPr id="5" name="Text Placeholder 4"/>
          <p:cNvSpPr>
            <a:spLocks noGrp="1"/>
          </p:cNvSpPr>
          <p:nvPr>
            <p:ph type="body" sz="quarter" idx="15" hasCustomPrompt="1"/>
          </p:nvPr>
        </p:nvSpPr>
        <p:spPr>
          <a:xfrm>
            <a:off x="608786" y="1905000"/>
            <a:ext cx="7773695" cy="1143000"/>
          </a:xfrm>
        </p:spPr>
        <p:txBody>
          <a:bodyPr>
            <a:normAutofit/>
          </a:bodyPr>
          <a:lstStyle>
            <a:lvl1pPr marL="0" indent="0">
              <a:lnSpc>
                <a:spcPct val="100000"/>
              </a:lnSpc>
              <a:spcBef>
                <a:spcPts val="0"/>
              </a:spcBef>
              <a:buFontTx/>
              <a:buNone/>
              <a:defRPr sz="2000" baseline="0">
                <a:solidFill>
                  <a:schemeClr val="bg1"/>
                </a:solidFill>
              </a:defRPr>
            </a:lvl1pPr>
            <a:lvl2pPr marL="228595" indent="0">
              <a:buFontTx/>
              <a:buNone/>
              <a:defRPr/>
            </a:lvl2pPr>
            <a:lvl3pPr marL="411469" indent="0">
              <a:buFontTx/>
              <a:buNone/>
              <a:defRPr/>
            </a:lvl3pPr>
            <a:lvl4pPr marL="594345" indent="0">
              <a:buFontTx/>
              <a:buNone/>
              <a:defRPr/>
            </a:lvl4pPr>
            <a:lvl5pPr marL="731501" indent="0">
              <a:buFontTx/>
              <a:buNone/>
              <a:defRPr/>
            </a:lvl5pPr>
          </a:lstStyle>
          <a:p>
            <a:pPr lvl="0"/>
            <a:r>
              <a:rPr lang="en-US" dirty="0"/>
              <a:t>Subhead line 1</a:t>
            </a:r>
          </a:p>
          <a:p>
            <a:pPr lvl="0"/>
            <a:r>
              <a:rPr lang="en-US" dirty="0"/>
              <a:t>Subhead line 2</a:t>
            </a:r>
          </a:p>
        </p:txBody>
      </p:sp>
      <p:pic>
        <p:nvPicPr>
          <p:cNvPr id="24" name="Picture 23"/>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401626" y="5791200"/>
            <a:ext cx="1911391" cy="731520"/>
          </a:xfrm>
          <a:prstGeom prst="rect">
            <a:avLst/>
          </a:prstGeom>
        </p:spPr>
      </p:pic>
      <p:sp>
        <p:nvSpPr>
          <p:cNvPr id="32" name="Title 1"/>
          <p:cNvSpPr>
            <a:spLocks noGrp="1"/>
          </p:cNvSpPr>
          <p:nvPr>
            <p:ph type="ctrTitle" hasCustomPrompt="1"/>
          </p:nvPr>
        </p:nvSpPr>
        <p:spPr>
          <a:xfrm>
            <a:off x="608304" y="560509"/>
            <a:ext cx="7773695" cy="1268291"/>
          </a:xfrm>
        </p:spPr>
        <p:txBody>
          <a:bodyPr anchor="b" anchorCtr="0"/>
          <a:lstStyle>
            <a:lvl1pPr algn="l">
              <a:lnSpc>
                <a:spcPct val="80000"/>
              </a:lnSpc>
              <a:defRPr sz="4800" b="1" baseline="0">
                <a:solidFill>
                  <a:schemeClr val="bg1"/>
                </a:solidFill>
              </a:defRPr>
            </a:lvl1pPr>
          </a:lstStyle>
          <a:p>
            <a:r>
              <a:rPr lang="en-US" dirty="0"/>
              <a:t>Title line 1</a:t>
            </a:r>
            <a:br>
              <a:rPr lang="en-US" dirty="0"/>
            </a:br>
            <a:r>
              <a:rPr lang="en-US" dirty="0"/>
              <a:t>Title line 2</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44">
          <p15:clr>
            <a:srgbClr val="FBAE40"/>
          </p15:clr>
        </p15:guide>
        <p15:guide id="2" orient="horz" pos="144">
          <p15:clr>
            <a:srgbClr val="FBAE40"/>
          </p15:clr>
        </p15:guide>
        <p15:guide id="3" orient="horz" pos="4176">
          <p15:clr>
            <a:srgbClr val="FBAE40"/>
          </p15:clr>
        </p15:guide>
        <p15:guide id="4" pos="7536">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CTION DIVIDER — WHITE">
    <p:bg>
      <p:bgPr>
        <a:solidFill>
          <a:schemeClr val="bg1"/>
        </a:solidFill>
        <a:effectLst/>
      </p:bgPr>
    </p:bg>
    <p:spTree>
      <p:nvGrpSpPr>
        <p:cNvPr id="1" name=""/>
        <p:cNvGrpSpPr/>
        <p:nvPr/>
      </p:nvGrpSpPr>
      <p:grpSpPr>
        <a:xfrm>
          <a:off x="0" y="0"/>
          <a:ext cx="0" cy="0"/>
          <a:chOff x="0" y="0"/>
          <a:chExt cx="0" cy="0"/>
        </a:xfrm>
      </p:grpSpPr>
      <p:sp>
        <p:nvSpPr>
          <p:cNvPr id="6" name="Snip Single Corner Rectangle 19"/>
          <p:cNvSpPr/>
          <p:nvPr userDrawn="1"/>
        </p:nvSpPr>
        <p:spPr bwMode="ltGray">
          <a:xfrm rot="10800000" flipH="1">
            <a:off x="223381" y="231216"/>
            <a:ext cx="11740019" cy="6405490"/>
          </a:xfrm>
          <a:custGeom>
            <a:avLst/>
            <a:gdLst>
              <a:gd name="connsiteX0" fmla="*/ 0 w 11582400"/>
              <a:gd name="connsiteY0" fmla="*/ 0 h 6172200"/>
              <a:gd name="connsiteX1" fmla="*/ 10553679 w 11582400"/>
              <a:gd name="connsiteY1" fmla="*/ 0 h 6172200"/>
              <a:gd name="connsiteX2" fmla="*/ 11582400 w 11582400"/>
              <a:gd name="connsiteY2" fmla="*/ 1028721 h 6172200"/>
              <a:gd name="connsiteX3" fmla="*/ 11582400 w 11582400"/>
              <a:gd name="connsiteY3" fmla="*/ 6172200 h 6172200"/>
              <a:gd name="connsiteX4" fmla="*/ 0 w 11582400"/>
              <a:gd name="connsiteY4" fmla="*/ 6172200 h 6172200"/>
              <a:gd name="connsiteX5" fmla="*/ 0 w 11582400"/>
              <a:gd name="connsiteY5" fmla="*/ 0 h 6172200"/>
              <a:gd name="connsiteX0" fmla="*/ 0 w 11582400"/>
              <a:gd name="connsiteY0" fmla="*/ 0 h 6172200"/>
              <a:gd name="connsiteX1" fmla="*/ 10869685 w 11582400"/>
              <a:gd name="connsiteY1" fmla="*/ 6723 h 6172200"/>
              <a:gd name="connsiteX2" fmla="*/ 11582400 w 11582400"/>
              <a:gd name="connsiteY2" fmla="*/ 1028721 h 6172200"/>
              <a:gd name="connsiteX3" fmla="*/ 11582400 w 11582400"/>
              <a:gd name="connsiteY3" fmla="*/ 6172200 h 6172200"/>
              <a:gd name="connsiteX4" fmla="*/ 0 w 11582400"/>
              <a:gd name="connsiteY4" fmla="*/ 6172200 h 6172200"/>
              <a:gd name="connsiteX5" fmla="*/ 0 w 11582400"/>
              <a:gd name="connsiteY5" fmla="*/ 0 h 6172200"/>
              <a:gd name="connsiteX0" fmla="*/ 0 w 11609295"/>
              <a:gd name="connsiteY0" fmla="*/ 0 h 6172200"/>
              <a:gd name="connsiteX1" fmla="*/ 10869685 w 11609295"/>
              <a:gd name="connsiteY1" fmla="*/ 6723 h 6172200"/>
              <a:gd name="connsiteX2" fmla="*/ 11609295 w 11609295"/>
              <a:gd name="connsiteY2" fmla="*/ 699268 h 6172200"/>
              <a:gd name="connsiteX3" fmla="*/ 11582400 w 11609295"/>
              <a:gd name="connsiteY3" fmla="*/ 6172200 h 6172200"/>
              <a:gd name="connsiteX4" fmla="*/ 0 w 11609295"/>
              <a:gd name="connsiteY4" fmla="*/ 6172200 h 6172200"/>
              <a:gd name="connsiteX5" fmla="*/ 0 w 11609295"/>
              <a:gd name="connsiteY5" fmla="*/ 0 h 6172200"/>
              <a:gd name="connsiteX0" fmla="*/ 0 w 11609295"/>
              <a:gd name="connsiteY0" fmla="*/ 13448 h 6185648"/>
              <a:gd name="connsiteX1" fmla="*/ 11057944 w 11609295"/>
              <a:gd name="connsiteY1" fmla="*/ 0 h 6185648"/>
              <a:gd name="connsiteX2" fmla="*/ 11609295 w 11609295"/>
              <a:gd name="connsiteY2" fmla="*/ 712716 h 6185648"/>
              <a:gd name="connsiteX3" fmla="*/ 11582400 w 11609295"/>
              <a:gd name="connsiteY3" fmla="*/ 6185648 h 6185648"/>
              <a:gd name="connsiteX4" fmla="*/ 0 w 11609295"/>
              <a:gd name="connsiteY4" fmla="*/ 6185648 h 6185648"/>
              <a:gd name="connsiteX5" fmla="*/ 0 w 11609295"/>
              <a:gd name="connsiteY5" fmla="*/ 13448 h 6185648"/>
              <a:gd name="connsiteX0" fmla="*/ 0 w 11602571"/>
              <a:gd name="connsiteY0" fmla="*/ 13448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0 w 11602571"/>
              <a:gd name="connsiteY4" fmla="*/ 6185648 h 6185648"/>
              <a:gd name="connsiteX5" fmla="*/ 0 w 11602571"/>
              <a:gd name="connsiteY5" fmla="*/ 13448 h 6185648"/>
              <a:gd name="connsiteX0" fmla="*/ 0 w 11602571"/>
              <a:gd name="connsiteY0" fmla="*/ 4385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0 w 11602571"/>
              <a:gd name="connsiteY4" fmla="*/ 6185648 h 6185648"/>
              <a:gd name="connsiteX5" fmla="*/ 0 w 11602571"/>
              <a:gd name="connsiteY5" fmla="*/ 4385 h 6185648"/>
              <a:gd name="connsiteX0" fmla="*/ 0 w 11602571"/>
              <a:gd name="connsiteY0" fmla="*/ 4385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13909 w 11602571"/>
              <a:gd name="connsiteY4" fmla="*/ 6185648 h 6185648"/>
              <a:gd name="connsiteX5" fmla="*/ 0 w 11602571"/>
              <a:gd name="connsiteY5" fmla="*/ 4385 h 6185648"/>
              <a:gd name="connsiteX0" fmla="*/ 0 w 11602571"/>
              <a:gd name="connsiteY0" fmla="*/ 4385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9273 w 11602571"/>
              <a:gd name="connsiteY4" fmla="*/ 6181117 h 6185648"/>
              <a:gd name="connsiteX5" fmla="*/ 0 w 11602571"/>
              <a:gd name="connsiteY5" fmla="*/ 4385 h 6185648"/>
              <a:gd name="connsiteX0" fmla="*/ 0 w 11602571"/>
              <a:gd name="connsiteY0" fmla="*/ 4385 h 6190180"/>
              <a:gd name="connsiteX1" fmla="*/ 11057944 w 11602571"/>
              <a:gd name="connsiteY1" fmla="*/ 0 h 6190180"/>
              <a:gd name="connsiteX2" fmla="*/ 11602571 w 11602571"/>
              <a:gd name="connsiteY2" fmla="*/ 578245 h 6190180"/>
              <a:gd name="connsiteX3" fmla="*/ 11582400 w 11602571"/>
              <a:gd name="connsiteY3" fmla="*/ 6185648 h 6190180"/>
              <a:gd name="connsiteX4" fmla="*/ 4637 w 11602571"/>
              <a:gd name="connsiteY4" fmla="*/ 6190180 h 6190180"/>
              <a:gd name="connsiteX5" fmla="*/ 0 w 11602571"/>
              <a:gd name="connsiteY5" fmla="*/ 4385 h 6190180"/>
              <a:gd name="connsiteX0" fmla="*/ 0 w 11607230"/>
              <a:gd name="connsiteY0" fmla="*/ 4385 h 6190180"/>
              <a:gd name="connsiteX1" fmla="*/ 11057944 w 11607230"/>
              <a:gd name="connsiteY1" fmla="*/ 0 h 6190180"/>
              <a:gd name="connsiteX2" fmla="*/ 11602571 w 11607230"/>
              <a:gd name="connsiteY2" fmla="*/ 578245 h 6190180"/>
              <a:gd name="connsiteX3" fmla="*/ 11605582 w 11607230"/>
              <a:gd name="connsiteY3" fmla="*/ 6185649 h 6190180"/>
              <a:gd name="connsiteX4" fmla="*/ 4637 w 11607230"/>
              <a:gd name="connsiteY4" fmla="*/ 6190180 h 6190180"/>
              <a:gd name="connsiteX5" fmla="*/ 0 w 11607230"/>
              <a:gd name="connsiteY5" fmla="*/ 4385 h 6190180"/>
              <a:gd name="connsiteX0" fmla="*/ 0 w 11607731"/>
              <a:gd name="connsiteY0" fmla="*/ 4385 h 6190180"/>
              <a:gd name="connsiteX1" fmla="*/ 11057944 w 11607731"/>
              <a:gd name="connsiteY1" fmla="*/ 0 h 6190180"/>
              <a:gd name="connsiteX2" fmla="*/ 11607207 w 11607731"/>
              <a:gd name="connsiteY2" fmla="*/ 433234 h 6190180"/>
              <a:gd name="connsiteX3" fmla="*/ 11605582 w 11607731"/>
              <a:gd name="connsiteY3" fmla="*/ 6185649 h 6190180"/>
              <a:gd name="connsiteX4" fmla="*/ 4637 w 11607731"/>
              <a:gd name="connsiteY4" fmla="*/ 6190180 h 6190180"/>
              <a:gd name="connsiteX5" fmla="*/ 0 w 11607731"/>
              <a:gd name="connsiteY5" fmla="*/ 4385 h 6190180"/>
              <a:gd name="connsiteX0" fmla="*/ 0 w 11607731"/>
              <a:gd name="connsiteY0" fmla="*/ 4385 h 6190180"/>
              <a:gd name="connsiteX1" fmla="*/ 11141399 w 11607731"/>
              <a:gd name="connsiteY1" fmla="*/ 0 h 6190180"/>
              <a:gd name="connsiteX2" fmla="*/ 11607207 w 11607731"/>
              <a:gd name="connsiteY2" fmla="*/ 433234 h 6190180"/>
              <a:gd name="connsiteX3" fmla="*/ 11605582 w 11607731"/>
              <a:gd name="connsiteY3" fmla="*/ 6185649 h 6190180"/>
              <a:gd name="connsiteX4" fmla="*/ 4637 w 11607731"/>
              <a:gd name="connsiteY4" fmla="*/ 6190180 h 6190180"/>
              <a:gd name="connsiteX5" fmla="*/ 0 w 11607731"/>
              <a:gd name="connsiteY5" fmla="*/ 4385 h 619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7731" h="6190180">
                <a:moveTo>
                  <a:pt x="0" y="4385"/>
                </a:moveTo>
                <a:lnTo>
                  <a:pt x="11141399" y="0"/>
                </a:lnTo>
                <a:lnTo>
                  <a:pt x="11607207" y="433234"/>
                </a:lnTo>
                <a:cubicBezTo>
                  <a:pt x="11600483" y="2302368"/>
                  <a:pt x="11612306" y="4316515"/>
                  <a:pt x="11605582" y="6185649"/>
                </a:cubicBezTo>
                <a:lnTo>
                  <a:pt x="4637" y="6190180"/>
                </a:lnTo>
                <a:cubicBezTo>
                  <a:pt x="1" y="4129759"/>
                  <a:pt x="4636" y="2064806"/>
                  <a:pt x="0" y="4385"/>
                </a:cubicBezTo>
                <a:close/>
              </a:path>
            </a:pathLst>
          </a:custGeom>
          <a:noFill/>
          <a:ln w="38100">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1351" dirty="0"/>
          </a:p>
        </p:txBody>
      </p:sp>
      <p:sp>
        <p:nvSpPr>
          <p:cNvPr id="16" name="Title 4"/>
          <p:cNvSpPr>
            <a:spLocks noGrp="1"/>
          </p:cNvSpPr>
          <p:nvPr>
            <p:ph type="title" hasCustomPrompt="1"/>
          </p:nvPr>
        </p:nvSpPr>
        <p:spPr>
          <a:xfrm>
            <a:off x="609600" y="1524000"/>
            <a:ext cx="6781800" cy="3086747"/>
          </a:xfrm>
          <a:noFill/>
        </p:spPr>
        <p:txBody>
          <a:bodyPr wrap="square" lIns="0" rIns="0" bIns="0" anchor="b" anchorCtr="0">
            <a:noAutofit/>
          </a:bodyPr>
          <a:lstStyle>
            <a:lvl1pPr>
              <a:lnSpc>
                <a:spcPct val="80000"/>
              </a:lnSpc>
              <a:defRPr sz="4800" baseline="0">
                <a:solidFill>
                  <a:schemeClr val="tx1"/>
                </a:solidFill>
              </a:defRPr>
            </a:lvl1pPr>
          </a:lstStyle>
          <a:p>
            <a:r>
              <a:rPr lang="en-US" dirty="0"/>
              <a:t>Divider slide — </a:t>
            </a:r>
            <a:br>
              <a:rPr lang="en-US" dirty="0"/>
            </a:br>
            <a:r>
              <a:rPr lang="en-US" dirty="0"/>
              <a:t>white background</a:t>
            </a:r>
            <a:endParaRPr dirty="0"/>
          </a:p>
        </p:txBody>
      </p:sp>
      <p:sp>
        <p:nvSpPr>
          <p:cNvPr id="17" name="Text Placeholder 10"/>
          <p:cNvSpPr>
            <a:spLocks noGrp="1"/>
          </p:cNvSpPr>
          <p:nvPr>
            <p:ph type="body" sz="quarter" idx="10" hasCustomPrompt="1"/>
          </p:nvPr>
        </p:nvSpPr>
        <p:spPr>
          <a:xfrm>
            <a:off x="609600" y="4711977"/>
            <a:ext cx="6781800" cy="774423"/>
          </a:xfrm>
        </p:spPr>
        <p:txBody>
          <a:bodyPr>
            <a:normAutofit/>
          </a:bodyPr>
          <a:lstStyle>
            <a:lvl1pPr marL="0" indent="0">
              <a:buNone/>
              <a:defRPr sz="2400" b="0" i="0" baseline="0">
                <a:solidFill>
                  <a:schemeClr val="tx2"/>
                </a:solidFill>
              </a:defRPr>
            </a:lvl1pPr>
          </a:lstStyle>
          <a:p>
            <a:pPr lvl="0"/>
            <a:r>
              <a:rPr lang="en-US" dirty="0"/>
              <a:t>Insert Subtitle here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HANK YOU — BLUE">
    <p:bg>
      <p:bgPr>
        <a:solidFill>
          <a:schemeClr val="tx1"/>
        </a:solidFill>
        <a:effectLst/>
      </p:bgPr>
    </p:bg>
    <p:spTree>
      <p:nvGrpSpPr>
        <p:cNvPr id="1" name=""/>
        <p:cNvGrpSpPr/>
        <p:nvPr/>
      </p:nvGrpSpPr>
      <p:grpSpPr>
        <a:xfrm>
          <a:off x="0" y="0"/>
          <a:ext cx="0" cy="0"/>
          <a:chOff x="0" y="0"/>
          <a:chExt cx="0" cy="0"/>
        </a:xfrm>
      </p:grpSpPr>
      <p:sp>
        <p:nvSpPr>
          <p:cNvPr id="14" name="Text Placeholder 4"/>
          <p:cNvSpPr>
            <a:spLocks noGrp="1"/>
          </p:cNvSpPr>
          <p:nvPr>
            <p:ph type="body" sz="quarter" idx="14" hasCustomPrompt="1"/>
          </p:nvPr>
        </p:nvSpPr>
        <p:spPr>
          <a:xfrm>
            <a:off x="609600" y="5049826"/>
            <a:ext cx="4876800" cy="284174"/>
          </a:xfrm>
        </p:spPr>
        <p:txBody>
          <a:bodyPr vert="horz" lIns="0" tIns="0" rIns="0" bIns="0" rtlCol="0" anchor="t" anchorCtr="0">
            <a:noAutofit/>
          </a:bodyPr>
          <a:lstStyle>
            <a:lvl1pPr marL="0" indent="0">
              <a:lnSpc>
                <a:spcPct val="100000"/>
              </a:lnSpc>
              <a:buNone/>
              <a:defRPr lang="en-US" sz="1600" b="1" baseline="0" dirty="0" smtClean="0">
                <a:solidFill>
                  <a:schemeClr val="bg1"/>
                </a:solidFill>
                <a:latin typeface="+mj-lt"/>
                <a:ea typeface="+mj-ea"/>
                <a:cs typeface="+mj-cs"/>
              </a:defRPr>
            </a:lvl1pPr>
          </a:lstStyle>
          <a:p>
            <a:pPr lvl="0">
              <a:lnSpc>
                <a:spcPct val="90000"/>
              </a:lnSpc>
              <a:spcBef>
                <a:spcPct val="0"/>
              </a:spcBef>
            </a:pPr>
            <a:r>
              <a:rPr lang="en-US" dirty="0"/>
              <a:t>Name Surname</a:t>
            </a:r>
          </a:p>
        </p:txBody>
      </p:sp>
      <p:pic>
        <p:nvPicPr>
          <p:cNvPr id="24" name="Picture 2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7871" y="335280"/>
            <a:ext cx="1911391" cy="731520"/>
          </a:xfrm>
          <a:prstGeom prst="rect">
            <a:avLst/>
          </a:prstGeom>
        </p:spPr>
      </p:pic>
      <p:sp>
        <p:nvSpPr>
          <p:cNvPr id="32" name="Title 1"/>
          <p:cNvSpPr>
            <a:spLocks noGrp="1"/>
          </p:cNvSpPr>
          <p:nvPr>
            <p:ph type="ctrTitle" hasCustomPrompt="1"/>
          </p:nvPr>
        </p:nvSpPr>
        <p:spPr>
          <a:xfrm>
            <a:off x="609600" y="3429000"/>
            <a:ext cx="7391400" cy="990600"/>
          </a:xfrm>
        </p:spPr>
        <p:txBody>
          <a:bodyPr anchor="b" anchorCtr="0"/>
          <a:lstStyle>
            <a:lvl1pPr algn="l">
              <a:lnSpc>
                <a:spcPct val="80000"/>
              </a:lnSpc>
              <a:defRPr sz="4800" b="1" baseline="0">
                <a:solidFill>
                  <a:schemeClr val="bg1"/>
                </a:solidFill>
              </a:defRPr>
            </a:lvl1pPr>
          </a:lstStyle>
          <a:p>
            <a:r>
              <a:rPr lang="en-US" dirty="0"/>
              <a:t>Thank you</a:t>
            </a:r>
          </a:p>
        </p:txBody>
      </p:sp>
      <p:sp>
        <p:nvSpPr>
          <p:cNvPr id="8" name="Text Placeholder 4"/>
          <p:cNvSpPr>
            <a:spLocks noGrp="1"/>
          </p:cNvSpPr>
          <p:nvPr>
            <p:ph type="body" sz="quarter" idx="15" hasCustomPrompt="1"/>
          </p:nvPr>
        </p:nvSpPr>
        <p:spPr>
          <a:xfrm>
            <a:off x="609600" y="5354626"/>
            <a:ext cx="4876800" cy="893774"/>
          </a:xfrm>
        </p:spPr>
        <p:txBody>
          <a:bodyPr vert="horz" lIns="0" tIns="0" rIns="0" bIns="0" rtlCol="0" anchor="t" anchorCtr="0">
            <a:noAutofit/>
          </a:bodyPr>
          <a:lstStyle>
            <a:lvl1pPr marL="0" indent="0">
              <a:lnSpc>
                <a:spcPct val="100000"/>
              </a:lnSpc>
              <a:buNone/>
              <a:defRPr lang="en-US" sz="1600" b="0" baseline="0" dirty="0" smtClean="0">
                <a:solidFill>
                  <a:schemeClr val="bg1"/>
                </a:solidFill>
                <a:latin typeface="+mj-lt"/>
                <a:ea typeface="+mj-ea"/>
                <a:cs typeface="+mj-cs"/>
              </a:defRPr>
            </a:lvl1pPr>
          </a:lstStyle>
          <a:p>
            <a:pPr lvl="0">
              <a:lnSpc>
                <a:spcPct val="90000"/>
              </a:lnSpc>
              <a:spcBef>
                <a:spcPct val="0"/>
              </a:spcBef>
            </a:pPr>
            <a:r>
              <a:rPr lang="en-US" dirty="0"/>
              <a:t>Contact information</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36" y="-1344"/>
            <a:ext cx="12210472" cy="68685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44">
          <p15:clr>
            <a:srgbClr val="FBAE40"/>
          </p15:clr>
        </p15:guide>
        <p15:guide id="2" orient="horz" pos="144">
          <p15:clr>
            <a:srgbClr val="FBAE40"/>
          </p15:clr>
        </p15:guide>
        <p15:guide id="3" orient="horz" pos="4176">
          <p15:clr>
            <a:srgbClr val="FBAE40"/>
          </p15:clr>
        </p15:guide>
        <p15:guide id="4" pos="753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HANK YOU — WHITE">
    <p:bg>
      <p:bgPr>
        <a:solidFill>
          <a:schemeClr val="bg1"/>
        </a:solidFill>
        <a:effectLst/>
      </p:bgPr>
    </p:bg>
    <p:spTree>
      <p:nvGrpSpPr>
        <p:cNvPr id="1" name=""/>
        <p:cNvGrpSpPr/>
        <p:nvPr/>
      </p:nvGrpSpPr>
      <p:grpSpPr>
        <a:xfrm>
          <a:off x="0" y="0"/>
          <a:ext cx="0" cy="0"/>
          <a:chOff x="0" y="0"/>
          <a:chExt cx="0" cy="0"/>
        </a:xfrm>
      </p:grpSpPr>
      <p:sp>
        <p:nvSpPr>
          <p:cNvPr id="6" name="Snip Single Corner Rectangle 19"/>
          <p:cNvSpPr/>
          <p:nvPr userDrawn="1"/>
        </p:nvSpPr>
        <p:spPr bwMode="ltGray">
          <a:xfrm rot="10800000" flipH="1">
            <a:off x="223381" y="231216"/>
            <a:ext cx="11740019" cy="6405490"/>
          </a:xfrm>
          <a:custGeom>
            <a:avLst/>
            <a:gdLst>
              <a:gd name="connsiteX0" fmla="*/ 0 w 11582400"/>
              <a:gd name="connsiteY0" fmla="*/ 0 h 6172200"/>
              <a:gd name="connsiteX1" fmla="*/ 10553679 w 11582400"/>
              <a:gd name="connsiteY1" fmla="*/ 0 h 6172200"/>
              <a:gd name="connsiteX2" fmla="*/ 11582400 w 11582400"/>
              <a:gd name="connsiteY2" fmla="*/ 1028721 h 6172200"/>
              <a:gd name="connsiteX3" fmla="*/ 11582400 w 11582400"/>
              <a:gd name="connsiteY3" fmla="*/ 6172200 h 6172200"/>
              <a:gd name="connsiteX4" fmla="*/ 0 w 11582400"/>
              <a:gd name="connsiteY4" fmla="*/ 6172200 h 6172200"/>
              <a:gd name="connsiteX5" fmla="*/ 0 w 11582400"/>
              <a:gd name="connsiteY5" fmla="*/ 0 h 6172200"/>
              <a:gd name="connsiteX0" fmla="*/ 0 w 11582400"/>
              <a:gd name="connsiteY0" fmla="*/ 0 h 6172200"/>
              <a:gd name="connsiteX1" fmla="*/ 10869685 w 11582400"/>
              <a:gd name="connsiteY1" fmla="*/ 6723 h 6172200"/>
              <a:gd name="connsiteX2" fmla="*/ 11582400 w 11582400"/>
              <a:gd name="connsiteY2" fmla="*/ 1028721 h 6172200"/>
              <a:gd name="connsiteX3" fmla="*/ 11582400 w 11582400"/>
              <a:gd name="connsiteY3" fmla="*/ 6172200 h 6172200"/>
              <a:gd name="connsiteX4" fmla="*/ 0 w 11582400"/>
              <a:gd name="connsiteY4" fmla="*/ 6172200 h 6172200"/>
              <a:gd name="connsiteX5" fmla="*/ 0 w 11582400"/>
              <a:gd name="connsiteY5" fmla="*/ 0 h 6172200"/>
              <a:gd name="connsiteX0" fmla="*/ 0 w 11609295"/>
              <a:gd name="connsiteY0" fmla="*/ 0 h 6172200"/>
              <a:gd name="connsiteX1" fmla="*/ 10869685 w 11609295"/>
              <a:gd name="connsiteY1" fmla="*/ 6723 h 6172200"/>
              <a:gd name="connsiteX2" fmla="*/ 11609295 w 11609295"/>
              <a:gd name="connsiteY2" fmla="*/ 699268 h 6172200"/>
              <a:gd name="connsiteX3" fmla="*/ 11582400 w 11609295"/>
              <a:gd name="connsiteY3" fmla="*/ 6172200 h 6172200"/>
              <a:gd name="connsiteX4" fmla="*/ 0 w 11609295"/>
              <a:gd name="connsiteY4" fmla="*/ 6172200 h 6172200"/>
              <a:gd name="connsiteX5" fmla="*/ 0 w 11609295"/>
              <a:gd name="connsiteY5" fmla="*/ 0 h 6172200"/>
              <a:gd name="connsiteX0" fmla="*/ 0 w 11609295"/>
              <a:gd name="connsiteY0" fmla="*/ 13448 h 6185648"/>
              <a:gd name="connsiteX1" fmla="*/ 11057944 w 11609295"/>
              <a:gd name="connsiteY1" fmla="*/ 0 h 6185648"/>
              <a:gd name="connsiteX2" fmla="*/ 11609295 w 11609295"/>
              <a:gd name="connsiteY2" fmla="*/ 712716 h 6185648"/>
              <a:gd name="connsiteX3" fmla="*/ 11582400 w 11609295"/>
              <a:gd name="connsiteY3" fmla="*/ 6185648 h 6185648"/>
              <a:gd name="connsiteX4" fmla="*/ 0 w 11609295"/>
              <a:gd name="connsiteY4" fmla="*/ 6185648 h 6185648"/>
              <a:gd name="connsiteX5" fmla="*/ 0 w 11609295"/>
              <a:gd name="connsiteY5" fmla="*/ 13448 h 6185648"/>
              <a:gd name="connsiteX0" fmla="*/ 0 w 11602571"/>
              <a:gd name="connsiteY0" fmla="*/ 13448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0 w 11602571"/>
              <a:gd name="connsiteY4" fmla="*/ 6185648 h 6185648"/>
              <a:gd name="connsiteX5" fmla="*/ 0 w 11602571"/>
              <a:gd name="connsiteY5" fmla="*/ 13448 h 6185648"/>
              <a:gd name="connsiteX0" fmla="*/ 0 w 11602571"/>
              <a:gd name="connsiteY0" fmla="*/ 4385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0 w 11602571"/>
              <a:gd name="connsiteY4" fmla="*/ 6185648 h 6185648"/>
              <a:gd name="connsiteX5" fmla="*/ 0 w 11602571"/>
              <a:gd name="connsiteY5" fmla="*/ 4385 h 6185648"/>
              <a:gd name="connsiteX0" fmla="*/ 0 w 11602571"/>
              <a:gd name="connsiteY0" fmla="*/ 4385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13909 w 11602571"/>
              <a:gd name="connsiteY4" fmla="*/ 6185648 h 6185648"/>
              <a:gd name="connsiteX5" fmla="*/ 0 w 11602571"/>
              <a:gd name="connsiteY5" fmla="*/ 4385 h 6185648"/>
              <a:gd name="connsiteX0" fmla="*/ 0 w 11602571"/>
              <a:gd name="connsiteY0" fmla="*/ 4385 h 6185648"/>
              <a:gd name="connsiteX1" fmla="*/ 11057944 w 11602571"/>
              <a:gd name="connsiteY1" fmla="*/ 0 h 6185648"/>
              <a:gd name="connsiteX2" fmla="*/ 11602571 w 11602571"/>
              <a:gd name="connsiteY2" fmla="*/ 578245 h 6185648"/>
              <a:gd name="connsiteX3" fmla="*/ 11582400 w 11602571"/>
              <a:gd name="connsiteY3" fmla="*/ 6185648 h 6185648"/>
              <a:gd name="connsiteX4" fmla="*/ 9273 w 11602571"/>
              <a:gd name="connsiteY4" fmla="*/ 6181117 h 6185648"/>
              <a:gd name="connsiteX5" fmla="*/ 0 w 11602571"/>
              <a:gd name="connsiteY5" fmla="*/ 4385 h 6185648"/>
              <a:gd name="connsiteX0" fmla="*/ 0 w 11602571"/>
              <a:gd name="connsiteY0" fmla="*/ 4385 h 6190180"/>
              <a:gd name="connsiteX1" fmla="*/ 11057944 w 11602571"/>
              <a:gd name="connsiteY1" fmla="*/ 0 h 6190180"/>
              <a:gd name="connsiteX2" fmla="*/ 11602571 w 11602571"/>
              <a:gd name="connsiteY2" fmla="*/ 578245 h 6190180"/>
              <a:gd name="connsiteX3" fmla="*/ 11582400 w 11602571"/>
              <a:gd name="connsiteY3" fmla="*/ 6185648 h 6190180"/>
              <a:gd name="connsiteX4" fmla="*/ 4637 w 11602571"/>
              <a:gd name="connsiteY4" fmla="*/ 6190180 h 6190180"/>
              <a:gd name="connsiteX5" fmla="*/ 0 w 11602571"/>
              <a:gd name="connsiteY5" fmla="*/ 4385 h 6190180"/>
              <a:gd name="connsiteX0" fmla="*/ 0 w 11607230"/>
              <a:gd name="connsiteY0" fmla="*/ 4385 h 6190180"/>
              <a:gd name="connsiteX1" fmla="*/ 11057944 w 11607230"/>
              <a:gd name="connsiteY1" fmla="*/ 0 h 6190180"/>
              <a:gd name="connsiteX2" fmla="*/ 11602571 w 11607230"/>
              <a:gd name="connsiteY2" fmla="*/ 578245 h 6190180"/>
              <a:gd name="connsiteX3" fmla="*/ 11605582 w 11607230"/>
              <a:gd name="connsiteY3" fmla="*/ 6185649 h 6190180"/>
              <a:gd name="connsiteX4" fmla="*/ 4637 w 11607230"/>
              <a:gd name="connsiteY4" fmla="*/ 6190180 h 6190180"/>
              <a:gd name="connsiteX5" fmla="*/ 0 w 11607230"/>
              <a:gd name="connsiteY5" fmla="*/ 4385 h 6190180"/>
              <a:gd name="connsiteX0" fmla="*/ 0 w 11607731"/>
              <a:gd name="connsiteY0" fmla="*/ 4385 h 6190180"/>
              <a:gd name="connsiteX1" fmla="*/ 11057944 w 11607731"/>
              <a:gd name="connsiteY1" fmla="*/ 0 h 6190180"/>
              <a:gd name="connsiteX2" fmla="*/ 11607207 w 11607731"/>
              <a:gd name="connsiteY2" fmla="*/ 433234 h 6190180"/>
              <a:gd name="connsiteX3" fmla="*/ 11605582 w 11607731"/>
              <a:gd name="connsiteY3" fmla="*/ 6185649 h 6190180"/>
              <a:gd name="connsiteX4" fmla="*/ 4637 w 11607731"/>
              <a:gd name="connsiteY4" fmla="*/ 6190180 h 6190180"/>
              <a:gd name="connsiteX5" fmla="*/ 0 w 11607731"/>
              <a:gd name="connsiteY5" fmla="*/ 4385 h 6190180"/>
              <a:gd name="connsiteX0" fmla="*/ 0 w 11607731"/>
              <a:gd name="connsiteY0" fmla="*/ 4385 h 6190180"/>
              <a:gd name="connsiteX1" fmla="*/ 11141399 w 11607731"/>
              <a:gd name="connsiteY1" fmla="*/ 0 h 6190180"/>
              <a:gd name="connsiteX2" fmla="*/ 11607207 w 11607731"/>
              <a:gd name="connsiteY2" fmla="*/ 433234 h 6190180"/>
              <a:gd name="connsiteX3" fmla="*/ 11605582 w 11607731"/>
              <a:gd name="connsiteY3" fmla="*/ 6185649 h 6190180"/>
              <a:gd name="connsiteX4" fmla="*/ 4637 w 11607731"/>
              <a:gd name="connsiteY4" fmla="*/ 6190180 h 6190180"/>
              <a:gd name="connsiteX5" fmla="*/ 0 w 11607731"/>
              <a:gd name="connsiteY5" fmla="*/ 4385 h 619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7731" h="6190180">
                <a:moveTo>
                  <a:pt x="0" y="4385"/>
                </a:moveTo>
                <a:lnTo>
                  <a:pt x="11141399" y="0"/>
                </a:lnTo>
                <a:lnTo>
                  <a:pt x="11607207" y="433234"/>
                </a:lnTo>
                <a:cubicBezTo>
                  <a:pt x="11600483" y="2302368"/>
                  <a:pt x="11612306" y="4316515"/>
                  <a:pt x="11605582" y="6185649"/>
                </a:cubicBezTo>
                <a:lnTo>
                  <a:pt x="4637" y="6190180"/>
                </a:lnTo>
                <a:cubicBezTo>
                  <a:pt x="1" y="4129759"/>
                  <a:pt x="4636" y="2064806"/>
                  <a:pt x="0" y="4385"/>
                </a:cubicBezTo>
                <a:close/>
              </a:path>
            </a:pathLst>
          </a:custGeom>
          <a:noFill/>
          <a:ln w="38100">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1351" dirty="0"/>
          </a:p>
        </p:txBody>
      </p:sp>
      <p:sp>
        <p:nvSpPr>
          <p:cNvPr id="7" name="Text Placeholder 4"/>
          <p:cNvSpPr>
            <a:spLocks noGrp="1"/>
          </p:cNvSpPr>
          <p:nvPr>
            <p:ph type="body" sz="quarter" idx="14" hasCustomPrompt="1"/>
          </p:nvPr>
        </p:nvSpPr>
        <p:spPr>
          <a:xfrm>
            <a:off x="609600" y="5049826"/>
            <a:ext cx="4876800" cy="284174"/>
          </a:xfrm>
        </p:spPr>
        <p:txBody>
          <a:bodyPr vert="horz" lIns="0" tIns="0" rIns="0" bIns="0" rtlCol="0" anchor="t" anchorCtr="0">
            <a:noAutofit/>
          </a:bodyPr>
          <a:lstStyle>
            <a:lvl1pPr marL="0" indent="0">
              <a:lnSpc>
                <a:spcPct val="100000"/>
              </a:lnSpc>
              <a:buNone/>
              <a:defRPr lang="en-US" sz="1600" b="1" baseline="0" dirty="0" smtClean="0">
                <a:solidFill>
                  <a:schemeClr val="tx2"/>
                </a:solidFill>
                <a:latin typeface="+mj-lt"/>
                <a:ea typeface="+mj-ea"/>
                <a:cs typeface="+mj-cs"/>
              </a:defRPr>
            </a:lvl1pPr>
          </a:lstStyle>
          <a:p>
            <a:pPr lvl="0">
              <a:lnSpc>
                <a:spcPct val="90000"/>
              </a:lnSpc>
              <a:spcBef>
                <a:spcPct val="0"/>
              </a:spcBef>
            </a:pPr>
            <a:r>
              <a:rPr lang="en-US" dirty="0"/>
              <a:t>Name Surname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7871" y="335280"/>
            <a:ext cx="1911390" cy="731520"/>
          </a:xfrm>
          <a:prstGeom prst="rect">
            <a:avLst/>
          </a:prstGeom>
        </p:spPr>
      </p:pic>
      <p:sp>
        <p:nvSpPr>
          <p:cNvPr id="9" name="Title 1"/>
          <p:cNvSpPr>
            <a:spLocks noGrp="1"/>
          </p:cNvSpPr>
          <p:nvPr>
            <p:ph type="ctrTitle" hasCustomPrompt="1"/>
          </p:nvPr>
        </p:nvSpPr>
        <p:spPr>
          <a:xfrm>
            <a:off x="609600" y="3429000"/>
            <a:ext cx="7391400" cy="990600"/>
          </a:xfrm>
        </p:spPr>
        <p:txBody>
          <a:bodyPr anchor="b" anchorCtr="0"/>
          <a:lstStyle>
            <a:lvl1pPr algn="l">
              <a:lnSpc>
                <a:spcPct val="80000"/>
              </a:lnSpc>
              <a:defRPr sz="4800" b="1" baseline="0">
                <a:solidFill>
                  <a:schemeClr val="tx1"/>
                </a:solidFill>
              </a:defRPr>
            </a:lvl1pPr>
          </a:lstStyle>
          <a:p>
            <a:r>
              <a:rPr lang="en-US" dirty="0"/>
              <a:t>Thank you</a:t>
            </a:r>
          </a:p>
        </p:txBody>
      </p:sp>
      <p:sp>
        <p:nvSpPr>
          <p:cNvPr id="10" name="Text Placeholder 4"/>
          <p:cNvSpPr>
            <a:spLocks noGrp="1"/>
          </p:cNvSpPr>
          <p:nvPr>
            <p:ph type="body" sz="quarter" idx="15" hasCustomPrompt="1"/>
          </p:nvPr>
        </p:nvSpPr>
        <p:spPr>
          <a:xfrm>
            <a:off x="609600" y="5354626"/>
            <a:ext cx="4876800" cy="893774"/>
          </a:xfrm>
        </p:spPr>
        <p:txBody>
          <a:bodyPr vert="horz" lIns="0" tIns="0" rIns="0" bIns="0" rtlCol="0" anchor="t" anchorCtr="0">
            <a:noAutofit/>
          </a:bodyPr>
          <a:lstStyle>
            <a:lvl1pPr marL="0" indent="0">
              <a:lnSpc>
                <a:spcPct val="100000"/>
              </a:lnSpc>
              <a:buNone/>
              <a:defRPr lang="en-US" sz="1600" b="0" baseline="0" dirty="0" smtClean="0">
                <a:solidFill>
                  <a:schemeClr val="tx2"/>
                </a:solidFill>
                <a:latin typeface="+mj-lt"/>
                <a:ea typeface="+mj-ea"/>
                <a:cs typeface="+mj-cs"/>
              </a:defRPr>
            </a:lvl1pPr>
          </a:lstStyle>
          <a:p>
            <a:pPr lvl="0">
              <a:lnSpc>
                <a:spcPct val="90000"/>
              </a:lnSpc>
              <a:spcBef>
                <a:spcPct val="0"/>
              </a:spcBef>
            </a:pPr>
            <a:r>
              <a:rPr lang="en-US" dirty="0"/>
              <a:t>Contact information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WITH LOWER IMAGE">
    <p:bg>
      <p:bgPr>
        <a:solidFill>
          <a:schemeClr val="bg2"/>
        </a:solidFill>
        <a:effectLst/>
      </p:bgPr>
    </p:bg>
    <p:spTree>
      <p:nvGrpSpPr>
        <p:cNvPr id="1" name=""/>
        <p:cNvGrpSpPr/>
        <p:nvPr/>
      </p:nvGrpSpPr>
      <p:grpSpPr>
        <a:xfrm>
          <a:off x="0" y="0"/>
          <a:ext cx="0" cy="0"/>
          <a:chOff x="0" y="0"/>
          <a:chExt cx="0" cy="0"/>
        </a:xfrm>
      </p:grpSpPr>
      <p:pic>
        <p:nvPicPr>
          <p:cNvPr id="42" name="Picture 4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864" y="0"/>
            <a:ext cx="12189136" cy="6858000"/>
          </a:xfrm>
          <a:prstGeom prst="rect">
            <a:avLst/>
          </a:prstGeom>
          <a:solidFill>
            <a:schemeClr val="bg2"/>
          </a:solidFill>
        </p:spPr>
      </p:pic>
      <p:sp>
        <p:nvSpPr>
          <p:cNvPr id="14" name="Text Placeholder 76"/>
          <p:cNvSpPr>
            <a:spLocks noGrp="1"/>
          </p:cNvSpPr>
          <p:nvPr>
            <p:ph type="body" sz="quarter" idx="12" hasCustomPrompt="1"/>
          </p:nvPr>
        </p:nvSpPr>
        <p:spPr>
          <a:xfrm>
            <a:off x="9213937" y="2252082"/>
            <a:ext cx="2590800" cy="186318"/>
          </a:xfrm>
        </p:spPr>
        <p:txBody>
          <a:bodyPr anchor="ctr" anchorCtr="0"/>
          <a:lstStyle>
            <a:lvl1pPr marL="0" indent="0" algn="r">
              <a:buNone/>
              <a:defRPr sz="1000" cap="all" baseline="0">
                <a:solidFill>
                  <a:schemeClr val="tx2"/>
                </a:solidFill>
              </a:defRPr>
            </a:lvl1pPr>
          </a:lstStyle>
          <a:p>
            <a:pPr lvl="0"/>
            <a:fld id="{01B9CE96-90C7-9F48-9828-6D1950F49384}" type="datetime3">
              <a:rPr lang="en-US" smtClean="0"/>
              <a:pPr lvl="0"/>
              <a:t>7 May 2017</a:t>
            </a:fld>
            <a:endParaRPr lang="en-US" dirty="0"/>
          </a:p>
        </p:txBody>
      </p:sp>
      <p:sp>
        <p:nvSpPr>
          <p:cNvPr id="16" name="Text Placeholder 4"/>
          <p:cNvSpPr>
            <a:spLocks noGrp="1"/>
          </p:cNvSpPr>
          <p:nvPr>
            <p:ph type="body" sz="quarter" idx="14" hasCustomPrompt="1"/>
          </p:nvPr>
        </p:nvSpPr>
        <p:spPr>
          <a:xfrm>
            <a:off x="8680537" y="1944017"/>
            <a:ext cx="3124200" cy="243495"/>
          </a:xfrm>
        </p:spPr>
        <p:txBody>
          <a:bodyPr vert="horz" lIns="0" tIns="0" rIns="0" bIns="0" rtlCol="0" anchor="t" anchorCtr="0">
            <a:noAutofit/>
          </a:bodyPr>
          <a:lstStyle>
            <a:lvl1pPr marL="0" indent="0" algn="r">
              <a:lnSpc>
                <a:spcPct val="90000"/>
              </a:lnSpc>
              <a:spcBef>
                <a:spcPct val="0"/>
              </a:spcBef>
              <a:buNone/>
              <a:defRPr lang="en-US" sz="1600" b="0" dirty="0" smtClean="0">
                <a:solidFill>
                  <a:schemeClr val="tx2"/>
                </a:solidFill>
                <a:latin typeface="+mj-lt"/>
                <a:ea typeface="+mj-ea"/>
                <a:cs typeface="+mj-cs"/>
              </a:defRPr>
            </a:lvl1pPr>
          </a:lstStyle>
          <a:p>
            <a:pPr lvl="0">
              <a:lnSpc>
                <a:spcPct val="90000"/>
              </a:lnSpc>
              <a:spcBef>
                <a:spcPct val="0"/>
              </a:spcBef>
            </a:pPr>
            <a:r>
              <a:rPr lang="en-US" dirty="0"/>
              <a:t>Name Surname</a:t>
            </a:r>
          </a:p>
        </p:txBody>
      </p:sp>
      <p:pic>
        <p:nvPicPr>
          <p:cNvPr id="30" name="Picture 29"/>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0113974" y="148504"/>
            <a:ext cx="1911390" cy="731520"/>
          </a:xfrm>
          <a:prstGeom prst="rect">
            <a:avLst/>
          </a:prstGeom>
        </p:spPr>
      </p:pic>
      <p:sp>
        <p:nvSpPr>
          <p:cNvPr id="9" name="Text Placeholder 4"/>
          <p:cNvSpPr>
            <a:spLocks noGrp="1"/>
          </p:cNvSpPr>
          <p:nvPr>
            <p:ph type="body" sz="quarter" idx="15" hasCustomPrompt="1"/>
          </p:nvPr>
        </p:nvSpPr>
        <p:spPr>
          <a:xfrm>
            <a:off x="457200" y="1905000"/>
            <a:ext cx="7772400" cy="685800"/>
          </a:xfrm>
        </p:spPr>
        <p:txBody>
          <a:bodyPr>
            <a:normAutofit/>
          </a:bodyPr>
          <a:lstStyle>
            <a:lvl1pPr marL="0" indent="0">
              <a:lnSpc>
                <a:spcPct val="100000"/>
              </a:lnSpc>
              <a:spcBef>
                <a:spcPts val="0"/>
              </a:spcBef>
              <a:buFontTx/>
              <a:buNone/>
              <a:defRPr sz="2000" baseline="0">
                <a:solidFill>
                  <a:schemeClr val="tx2"/>
                </a:solidFill>
              </a:defRPr>
            </a:lvl1pPr>
            <a:lvl2pPr marL="228595" indent="0">
              <a:buFontTx/>
              <a:buNone/>
              <a:defRPr/>
            </a:lvl2pPr>
            <a:lvl3pPr marL="411469" indent="0">
              <a:buFontTx/>
              <a:buNone/>
              <a:defRPr/>
            </a:lvl3pPr>
            <a:lvl4pPr marL="594345" indent="0">
              <a:buFontTx/>
              <a:buNone/>
              <a:defRPr/>
            </a:lvl4pPr>
            <a:lvl5pPr marL="731501" indent="0">
              <a:buFontTx/>
              <a:buNone/>
              <a:defRPr/>
            </a:lvl5pPr>
          </a:lstStyle>
          <a:p>
            <a:pPr lvl="0"/>
            <a:r>
              <a:rPr lang="en-US" dirty="0"/>
              <a:t>Subhead line 1</a:t>
            </a:r>
          </a:p>
          <a:p>
            <a:pPr lvl="0"/>
            <a:r>
              <a:rPr lang="en-US" dirty="0"/>
              <a:t>Subhead line 2</a:t>
            </a:r>
          </a:p>
        </p:txBody>
      </p:sp>
      <p:sp>
        <p:nvSpPr>
          <p:cNvPr id="10" name="Title 1"/>
          <p:cNvSpPr>
            <a:spLocks noGrp="1"/>
          </p:cNvSpPr>
          <p:nvPr>
            <p:ph type="ctrTitle" hasCustomPrompt="1"/>
          </p:nvPr>
        </p:nvSpPr>
        <p:spPr>
          <a:xfrm>
            <a:off x="456718" y="560509"/>
            <a:ext cx="7772400" cy="1268291"/>
          </a:xfrm>
        </p:spPr>
        <p:txBody>
          <a:bodyPr anchor="b" anchorCtr="0"/>
          <a:lstStyle>
            <a:lvl1pPr algn="l">
              <a:lnSpc>
                <a:spcPct val="80000"/>
              </a:lnSpc>
              <a:defRPr sz="4800" b="1" baseline="0">
                <a:solidFill>
                  <a:schemeClr val="tx1"/>
                </a:solidFill>
              </a:defRPr>
            </a:lvl1pPr>
          </a:lstStyle>
          <a:p>
            <a:r>
              <a:rPr lang="en-US" dirty="0"/>
              <a:t>Title line 1</a:t>
            </a:r>
            <a:br>
              <a:rPr lang="en-US" dirty="0"/>
            </a:br>
            <a:r>
              <a:rPr lang="en-US" dirty="0"/>
              <a:t>Title line 2</a:t>
            </a:r>
          </a:p>
        </p:txBody>
      </p:sp>
    </p:spTree>
    <p:extLst>
      <p:ext uri="{BB962C8B-B14F-4D97-AF65-F5344CB8AC3E}">
        <p14:creationId xmlns:p14="http://schemas.microsoft.com/office/powerpoint/2010/main" val="146827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704">
          <p15:clr>
            <a:srgbClr val="FBAE40"/>
          </p15:clr>
        </p15:guide>
        <p15:guide id="2" orient="horz" pos="4176">
          <p15:clr>
            <a:srgbClr val="FBAE40"/>
          </p15:clr>
        </p15:guide>
        <p15:guide id="3" orient="horz" pos="416">
          <p15:clr>
            <a:srgbClr val="FBAE40"/>
          </p15:clr>
        </p15:guide>
        <p15:guide id="5" pos="144">
          <p15:clr>
            <a:srgbClr val="FBAE40"/>
          </p15:clr>
        </p15:guide>
        <p15:guide id="6" pos="7440">
          <p15:clr>
            <a:srgbClr val="FBAE40"/>
          </p15:clr>
        </p15:guide>
        <p15:guide id="7" pos="28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SUBHEAD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D33DC54-2A66-493A-80B5-8303FBA5D0AD}" type="datetime4">
              <a:rPr lang="en-US" smtClean="0"/>
              <a:t>July 14, 2020</a:t>
            </a:fld>
            <a:endParaRPr/>
          </a:p>
        </p:txBody>
      </p:sp>
      <p:sp>
        <p:nvSpPr>
          <p:cNvPr id="5" name="Footer Placeholder 4"/>
          <p:cNvSpPr>
            <a:spLocks noGrp="1"/>
          </p:cNvSpPr>
          <p:nvPr>
            <p:ph type="ftr" sz="quarter" idx="11"/>
          </p:nvPr>
        </p:nvSpPr>
        <p:spPr/>
        <p:txBody>
          <a:bodyPr/>
          <a:lstStyle/>
          <a:p>
            <a:r>
              <a:rPr lang="en-US" dirty="0"/>
              <a:t>Private | Confidential | Internal Use Only </a:t>
            </a:r>
            <a:endParaRPr dirty="0"/>
          </a:p>
        </p:txBody>
      </p:sp>
      <p:sp>
        <p:nvSpPr>
          <p:cNvPr id="6" name="Slide Number Placeholder 5"/>
          <p:cNvSpPr>
            <a:spLocks noGrp="1"/>
          </p:cNvSpPr>
          <p:nvPr>
            <p:ph type="sldNum" sz="quarter" idx="12"/>
          </p:nvPr>
        </p:nvSpPr>
        <p:spPr/>
        <p:txBody>
          <a:bodyPr/>
          <a:lstStyle>
            <a:lvl1pPr>
              <a:defRPr>
                <a:solidFill>
                  <a:schemeClr val="accent5"/>
                </a:solidFill>
              </a:defRPr>
            </a:lvl1pPr>
          </a:lstStyle>
          <a:p>
            <a:fld id="{B016F8AB-BCEA-4347-8BA6-BE776009BC89}" type="slidenum">
              <a:rPr lang="uk-UA" smtClean="0"/>
              <a:pPr/>
              <a:t>‹#›</a:t>
            </a:fld>
            <a:endParaRPr lang="uk-UA" dirty="0"/>
          </a:p>
        </p:txBody>
      </p:sp>
      <p:sp>
        <p:nvSpPr>
          <p:cNvPr id="9" name="Title 1"/>
          <p:cNvSpPr>
            <a:spLocks noGrp="1"/>
          </p:cNvSpPr>
          <p:nvPr>
            <p:ph type="title" hasCustomPrompt="1"/>
          </p:nvPr>
        </p:nvSpPr>
        <p:spPr>
          <a:xfrm>
            <a:off x="609442" y="521208"/>
            <a:ext cx="10969943" cy="411480"/>
          </a:xfrm>
        </p:spPr>
        <p:txBody>
          <a:bodyPr>
            <a:spAutoFit/>
          </a:bodyPr>
          <a:lstStyle>
            <a:lvl1pPr>
              <a:defRPr/>
            </a:lvl1pPr>
          </a:lstStyle>
          <a:p>
            <a:r>
              <a:rPr dirty="0"/>
              <a:t>Click to add one-line title</a:t>
            </a:r>
          </a:p>
        </p:txBody>
      </p:sp>
      <p:sp>
        <p:nvSpPr>
          <p:cNvPr id="10" name="Text Placeholder 7"/>
          <p:cNvSpPr>
            <a:spLocks noGrp="1"/>
          </p:cNvSpPr>
          <p:nvPr>
            <p:ph type="body" sz="quarter" idx="13" hasCustomPrompt="1"/>
          </p:nvPr>
        </p:nvSpPr>
        <p:spPr>
          <a:xfrm>
            <a:off x="609441" y="990600"/>
            <a:ext cx="10969943" cy="276999"/>
          </a:xfrm>
        </p:spPr>
        <p:txBody>
          <a:bodyPr>
            <a:spAutoFit/>
          </a:bodyPr>
          <a:lstStyle>
            <a:lvl1pPr marL="0" indent="0">
              <a:spcBef>
                <a:spcPts val="0"/>
              </a:spcBef>
              <a:buNone/>
              <a:defRPr sz="20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dirty="0"/>
              <a:t>Click to add one-line subtitle</a:t>
            </a:r>
          </a:p>
        </p:txBody>
      </p:sp>
      <p:sp>
        <p:nvSpPr>
          <p:cNvPr id="7" name="Text Placeholder 6"/>
          <p:cNvSpPr>
            <a:spLocks noGrp="1"/>
          </p:cNvSpPr>
          <p:nvPr>
            <p:ph type="body" sz="quarter" idx="14"/>
          </p:nvPr>
        </p:nvSpPr>
        <p:spPr>
          <a:xfrm>
            <a:off x="609600" y="1524000"/>
            <a:ext cx="10972800" cy="1469120"/>
          </a:xfrm>
        </p:spPr>
        <p:txBody>
          <a:bodyPr>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1522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D33DC54-2A66-493A-80B5-8303FBA5D0AD}" type="datetime4">
              <a:rPr lang="en-US" smtClean="0"/>
              <a:t>July 14, 2020</a:t>
            </a:fld>
            <a:endParaRPr/>
          </a:p>
        </p:txBody>
      </p:sp>
      <p:sp>
        <p:nvSpPr>
          <p:cNvPr id="5" name="Footer Placeholder 4"/>
          <p:cNvSpPr>
            <a:spLocks noGrp="1"/>
          </p:cNvSpPr>
          <p:nvPr>
            <p:ph type="ftr" sz="quarter" idx="11"/>
          </p:nvPr>
        </p:nvSpPr>
        <p:spPr/>
        <p:txBody>
          <a:bodyPr/>
          <a:lstStyle/>
          <a:p>
            <a:r>
              <a:rPr lang="en-US" dirty="0"/>
              <a:t>Private | Confidential | Internal Use Only </a:t>
            </a:r>
            <a:endParaRPr dirty="0"/>
          </a:p>
        </p:txBody>
      </p:sp>
      <p:sp>
        <p:nvSpPr>
          <p:cNvPr id="6" name="Slide Number Placeholder 5"/>
          <p:cNvSpPr>
            <a:spLocks noGrp="1"/>
          </p:cNvSpPr>
          <p:nvPr>
            <p:ph type="sldNum" sz="quarter" idx="12"/>
          </p:nvPr>
        </p:nvSpPr>
        <p:spPr/>
        <p:txBody>
          <a:bodyPr/>
          <a:lstStyle>
            <a:lvl1pPr>
              <a:defRPr>
                <a:solidFill>
                  <a:schemeClr val="accent5"/>
                </a:solidFill>
              </a:defRPr>
            </a:lvl1pPr>
          </a:lstStyle>
          <a:p>
            <a:fld id="{B016F8AB-BCEA-4347-8BA6-BE776009BC89}" type="slidenum">
              <a:rPr lang="uk-UA" smtClean="0"/>
              <a:pPr/>
              <a:t>‹#›</a:t>
            </a:fld>
            <a:endParaRPr lang="uk-UA" dirty="0"/>
          </a:p>
        </p:txBody>
      </p:sp>
      <p:sp>
        <p:nvSpPr>
          <p:cNvPr id="9" name="Title 1"/>
          <p:cNvSpPr>
            <a:spLocks noGrp="1"/>
          </p:cNvSpPr>
          <p:nvPr>
            <p:ph type="title" hasCustomPrompt="1"/>
          </p:nvPr>
        </p:nvSpPr>
        <p:spPr>
          <a:xfrm>
            <a:off x="609442" y="521208"/>
            <a:ext cx="10969943" cy="411480"/>
          </a:xfrm>
        </p:spPr>
        <p:txBody>
          <a:bodyPr>
            <a:spAutoFit/>
          </a:bodyPr>
          <a:lstStyle>
            <a:lvl1pPr>
              <a:defRPr/>
            </a:lvl1pPr>
          </a:lstStyle>
          <a:p>
            <a:r>
              <a:rPr dirty="0"/>
              <a:t>Click to add one-line title</a:t>
            </a:r>
          </a:p>
        </p:txBody>
      </p:sp>
      <p:sp>
        <p:nvSpPr>
          <p:cNvPr id="7" name="Text Placeholder 6"/>
          <p:cNvSpPr>
            <a:spLocks noGrp="1"/>
          </p:cNvSpPr>
          <p:nvPr>
            <p:ph type="body" sz="quarter" idx="14"/>
          </p:nvPr>
        </p:nvSpPr>
        <p:spPr>
          <a:xfrm>
            <a:off x="609600" y="1524000"/>
            <a:ext cx="10972800" cy="1469120"/>
          </a:xfrm>
        </p:spPr>
        <p:txBody>
          <a:bodyPr>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16970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D33DC54-2A66-493A-80B5-8303FBA5D0AD}" type="datetime4">
              <a:rPr lang="en-US" smtClean="0"/>
              <a:t>July 14, 2020</a:t>
            </a:fld>
            <a:endParaRPr/>
          </a:p>
        </p:txBody>
      </p:sp>
      <p:sp>
        <p:nvSpPr>
          <p:cNvPr id="5" name="Footer Placeholder 4"/>
          <p:cNvSpPr>
            <a:spLocks noGrp="1"/>
          </p:cNvSpPr>
          <p:nvPr>
            <p:ph type="ftr" sz="quarter" idx="11"/>
          </p:nvPr>
        </p:nvSpPr>
        <p:spPr/>
        <p:txBody>
          <a:bodyPr/>
          <a:lstStyle/>
          <a:p>
            <a:r>
              <a:rPr lang="en-US" dirty="0"/>
              <a:t>Private | Confidential | Internal Use Only </a:t>
            </a:r>
            <a:endParaRPr dirty="0"/>
          </a:p>
        </p:txBody>
      </p:sp>
      <p:sp>
        <p:nvSpPr>
          <p:cNvPr id="6" name="Slide Number Placeholder 5"/>
          <p:cNvSpPr>
            <a:spLocks noGrp="1"/>
          </p:cNvSpPr>
          <p:nvPr>
            <p:ph type="sldNum" sz="quarter" idx="12"/>
          </p:nvPr>
        </p:nvSpPr>
        <p:spPr/>
        <p:txBody>
          <a:bodyPr/>
          <a:lstStyle>
            <a:lvl1pPr>
              <a:defRPr>
                <a:solidFill>
                  <a:schemeClr val="accent5"/>
                </a:solidFill>
              </a:defRPr>
            </a:lvl1pPr>
          </a:lstStyle>
          <a:p>
            <a:fld id="{B016F8AB-BCEA-4347-8BA6-BE776009BC89}" type="slidenum">
              <a:rPr lang="uk-UA" smtClean="0"/>
              <a:pPr/>
              <a:t>‹#›</a:t>
            </a:fld>
            <a:endParaRPr lang="uk-UA" dirty="0"/>
          </a:p>
        </p:txBody>
      </p:sp>
      <p:sp>
        <p:nvSpPr>
          <p:cNvPr id="9" name="Title 1"/>
          <p:cNvSpPr>
            <a:spLocks noGrp="1"/>
          </p:cNvSpPr>
          <p:nvPr>
            <p:ph type="title" hasCustomPrompt="1"/>
          </p:nvPr>
        </p:nvSpPr>
        <p:spPr>
          <a:xfrm>
            <a:off x="609442" y="521208"/>
            <a:ext cx="10969943" cy="411480"/>
          </a:xfrm>
        </p:spPr>
        <p:txBody>
          <a:bodyPr>
            <a:spAutoFit/>
          </a:bodyPr>
          <a:lstStyle>
            <a:lvl1pPr>
              <a:defRPr/>
            </a:lvl1pPr>
          </a:lstStyle>
          <a:p>
            <a:r>
              <a:rPr dirty="0"/>
              <a:t>Click to add one-line title</a:t>
            </a:r>
          </a:p>
        </p:txBody>
      </p:sp>
    </p:spTree>
    <p:extLst>
      <p:ext uri="{BB962C8B-B14F-4D97-AF65-F5344CB8AC3E}">
        <p14:creationId xmlns:p14="http://schemas.microsoft.com/office/powerpoint/2010/main" val="471759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SUBTITL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D33DC54-2A66-493A-80B5-8303FBA5D0AD}" type="datetime4">
              <a:rPr lang="en-US" smtClean="0"/>
              <a:t>July 14, 2020</a:t>
            </a:fld>
            <a:endParaRPr/>
          </a:p>
        </p:txBody>
      </p:sp>
      <p:sp>
        <p:nvSpPr>
          <p:cNvPr id="5" name="Footer Placeholder 4"/>
          <p:cNvSpPr>
            <a:spLocks noGrp="1"/>
          </p:cNvSpPr>
          <p:nvPr>
            <p:ph type="ftr" sz="quarter" idx="11"/>
          </p:nvPr>
        </p:nvSpPr>
        <p:spPr/>
        <p:txBody>
          <a:bodyPr/>
          <a:lstStyle/>
          <a:p>
            <a:r>
              <a:rPr lang="en-US" dirty="0"/>
              <a:t>Private | Confidential | Internal Use Only </a:t>
            </a:r>
            <a:endParaRPr dirty="0"/>
          </a:p>
        </p:txBody>
      </p:sp>
      <p:sp>
        <p:nvSpPr>
          <p:cNvPr id="6" name="Slide Number Placeholder 5"/>
          <p:cNvSpPr>
            <a:spLocks noGrp="1"/>
          </p:cNvSpPr>
          <p:nvPr>
            <p:ph type="sldNum" sz="quarter" idx="12"/>
          </p:nvPr>
        </p:nvSpPr>
        <p:spPr/>
        <p:txBody>
          <a:bodyPr/>
          <a:lstStyle>
            <a:lvl1pPr>
              <a:defRPr>
                <a:solidFill>
                  <a:schemeClr val="accent5"/>
                </a:solidFill>
              </a:defRPr>
            </a:lvl1pPr>
          </a:lstStyle>
          <a:p>
            <a:fld id="{B016F8AB-BCEA-4347-8BA6-BE776009BC89}" type="slidenum">
              <a:rPr lang="uk-UA" smtClean="0"/>
              <a:pPr/>
              <a:t>‹#›</a:t>
            </a:fld>
            <a:endParaRPr lang="uk-UA" dirty="0"/>
          </a:p>
        </p:txBody>
      </p:sp>
      <p:sp>
        <p:nvSpPr>
          <p:cNvPr id="9" name="Title 1"/>
          <p:cNvSpPr>
            <a:spLocks noGrp="1"/>
          </p:cNvSpPr>
          <p:nvPr>
            <p:ph type="title" hasCustomPrompt="1"/>
          </p:nvPr>
        </p:nvSpPr>
        <p:spPr>
          <a:xfrm>
            <a:off x="609442" y="521208"/>
            <a:ext cx="10969943" cy="411480"/>
          </a:xfrm>
        </p:spPr>
        <p:txBody>
          <a:bodyPr>
            <a:spAutoFit/>
          </a:bodyPr>
          <a:lstStyle>
            <a:lvl1pPr>
              <a:defRPr/>
            </a:lvl1pPr>
          </a:lstStyle>
          <a:p>
            <a:r>
              <a:rPr dirty="0"/>
              <a:t>Click to add one-line title</a:t>
            </a:r>
          </a:p>
        </p:txBody>
      </p:sp>
      <p:sp>
        <p:nvSpPr>
          <p:cNvPr id="10" name="Text Placeholder 7"/>
          <p:cNvSpPr>
            <a:spLocks noGrp="1"/>
          </p:cNvSpPr>
          <p:nvPr>
            <p:ph type="body" sz="quarter" idx="13" hasCustomPrompt="1"/>
          </p:nvPr>
        </p:nvSpPr>
        <p:spPr>
          <a:xfrm>
            <a:off x="609441" y="990600"/>
            <a:ext cx="10969943" cy="276999"/>
          </a:xfrm>
        </p:spPr>
        <p:txBody>
          <a:bodyPr>
            <a:spAutoFit/>
          </a:bodyPr>
          <a:lstStyle>
            <a:lvl1pPr marL="0" indent="0">
              <a:spcBef>
                <a:spcPts val="0"/>
              </a:spcBef>
              <a:buNone/>
              <a:defRPr sz="20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dirty="0"/>
              <a:t>Click to add one-line subtitle</a:t>
            </a:r>
          </a:p>
        </p:txBody>
      </p:sp>
    </p:spTree>
    <p:extLst>
      <p:ext uri="{BB962C8B-B14F-4D97-AF65-F5344CB8AC3E}">
        <p14:creationId xmlns:p14="http://schemas.microsoft.com/office/powerpoint/2010/main" val="1442206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442" y="521208"/>
            <a:ext cx="10969943" cy="411480"/>
          </a:xfrm>
        </p:spPr>
        <p:txBody>
          <a:bodyPr>
            <a:spAutoFit/>
          </a:bodyPr>
          <a:lstStyle>
            <a:lvl1pPr>
              <a:defRPr/>
            </a:lvl1pPr>
          </a:lstStyle>
          <a:p>
            <a:r>
              <a:rPr dirty="0"/>
              <a:t>Click to add one-line title</a:t>
            </a:r>
          </a:p>
        </p:txBody>
      </p:sp>
      <p:sp>
        <p:nvSpPr>
          <p:cNvPr id="10" name="Text Placeholder 7"/>
          <p:cNvSpPr>
            <a:spLocks noGrp="1"/>
          </p:cNvSpPr>
          <p:nvPr>
            <p:ph type="body" sz="quarter" idx="13" hasCustomPrompt="1"/>
          </p:nvPr>
        </p:nvSpPr>
        <p:spPr>
          <a:xfrm>
            <a:off x="609441" y="990600"/>
            <a:ext cx="10969943" cy="276999"/>
          </a:xfrm>
        </p:spPr>
        <p:txBody>
          <a:bodyPr>
            <a:spAutoFit/>
          </a:bodyPr>
          <a:lstStyle>
            <a:lvl1pPr marL="0" indent="0">
              <a:spcBef>
                <a:spcPts val="0"/>
              </a:spcBef>
              <a:buNone/>
              <a:defRPr sz="20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dirty="0"/>
              <a:t>Click to add one-line subtitle</a:t>
            </a:r>
          </a:p>
        </p:txBody>
      </p:sp>
      <p:sp>
        <p:nvSpPr>
          <p:cNvPr id="7" name="Date Placeholder 6"/>
          <p:cNvSpPr>
            <a:spLocks noGrp="1"/>
          </p:cNvSpPr>
          <p:nvPr>
            <p:ph type="dt" sz="half" idx="10"/>
          </p:nvPr>
        </p:nvSpPr>
        <p:spPr/>
        <p:txBody>
          <a:bodyPr/>
          <a:lstStyle/>
          <a:p>
            <a:fld id="{8F030E74-B79E-47A7-AA1C-BA3D00CC0B4A}" type="datetime4">
              <a:rPr lang="en-US" smtClean="0"/>
              <a:t>July 14, 2020</a:t>
            </a:fld>
            <a:endParaRPr/>
          </a:p>
        </p:txBody>
      </p:sp>
      <p:sp>
        <p:nvSpPr>
          <p:cNvPr id="8" name="Footer Placeholder 7"/>
          <p:cNvSpPr>
            <a:spLocks noGrp="1"/>
          </p:cNvSpPr>
          <p:nvPr>
            <p:ph type="ftr" sz="quarter" idx="11"/>
          </p:nvPr>
        </p:nvSpPr>
        <p:spPr/>
        <p:txBody>
          <a:bodyPr/>
          <a:lstStyle/>
          <a:p>
            <a:r>
              <a:rPr lang="en-US" dirty="0"/>
              <a:t>Private | Confidential | Internal Use Only </a:t>
            </a:r>
            <a:endParaRPr dirty="0"/>
          </a:p>
        </p:txBody>
      </p:sp>
      <p:sp>
        <p:nvSpPr>
          <p:cNvPr id="9" name="Slide Number Placeholder 8"/>
          <p:cNvSpPr>
            <a:spLocks noGrp="1"/>
          </p:cNvSpPr>
          <p:nvPr>
            <p:ph type="sldNum" sz="quarter" idx="12"/>
          </p:nvPr>
        </p:nvSpPr>
        <p:spPr/>
        <p:txBody>
          <a:bodyPr/>
          <a:lstStyle>
            <a:lvl1pPr>
              <a:defRPr>
                <a:solidFill>
                  <a:schemeClr val="accent5"/>
                </a:solidFill>
              </a:defRPr>
            </a:lvl1pPr>
          </a:lstStyle>
          <a:p>
            <a:fld id="{B016F8AB-BCEA-4347-8BA6-BE776009BC89}" type="slidenum">
              <a:rPr lang="uk-UA" smtClean="0"/>
              <a:pPr/>
              <a:t>‹#›</a:t>
            </a:fld>
            <a:endParaRPr lang="uk-UA" dirty="0"/>
          </a:p>
        </p:txBody>
      </p:sp>
      <p:sp>
        <p:nvSpPr>
          <p:cNvPr id="6" name="Text Placeholder 5"/>
          <p:cNvSpPr>
            <a:spLocks noGrp="1"/>
          </p:cNvSpPr>
          <p:nvPr>
            <p:ph type="body" sz="quarter" idx="14"/>
          </p:nvPr>
        </p:nvSpPr>
        <p:spPr>
          <a:xfrm>
            <a:off x="609600" y="1519238"/>
            <a:ext cx="5322888" cy="35401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5"/>
          <p:cNvSpPr>
            <a:spLocks noGrp="1"/>
          </p:cNvSpPr>
          <p:nvPr>
            <p:ph type="body" sz="quarter" idx="15"/>
          </p:nvPr>
        </p:nvSpPr>
        <p:spPr>
          <a:xfrm>
            <a:off x="6259512" y="1519238"/>
            <a:ext cx="5322888" cy="35401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PICTUR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D33DC54-2A66-493A-80B5-8303FBA5D0AD}" type="datetime4">
              <a:rPr lang="en-US" smtClean="0"/>
              <a:t>July 14, 2020</a:t>
            </a:fld>
            <a:endParaRPr/>
          </a:p>
        </p:txBody>
      </p:sp>
      <p:sp>
        <p:nvSpPr>
          <p:cNvPr id="5" name="Footer Placeholder 4"/>
          <p:cNvSpPr>
            <a:spLocks noGrp="1"/>
          </p:cNvSpPr>
          <p:nvPr>
            <p:ph type="ftr" sz="quarter" idx="11"/>
          </p:nvPr>
        </p:nvSpPr>
        <p:spPr/>
        <p:txBody>
          <a:bodyPr/>
          <a:lstStyle/>
          <a:p>
            <a:r>
              <a:rPr lang="en-US" dirty="0"/>
              <a:t>Private | Confidential | Internal Use Only </a:t>
            </a:r>
            <a:endParaRPr dirty="0"/>
          </a:p>
        </p:txBody>
      </p:sp>
      <p:sp>
        <p:nvSpPr>
          <p:cNvPr id="6" name="Slide Number Placeholder 5"/>
          <p:cNvSpPr>
            <a:spLocks noGrp="1"/>
          </p:cNvSpPr>
          <p:nvPr>
            <p:ph type="sldNum" sz="quarter" idx="12"/>
          </p:nvPr>
        </p:nvSpPr>
        <p:spPr/>
        <p:txBody>
          <a:bodyPr/>
          <a:lstStyle>
            <a:lvl1pPr>
              <a:defRPr>
                <a:solidFill>
                  <a:schemeClr val="accent5"/>
                </a:solidFill>
              </a:defRPr>
            </a:lvl1pPr>
          </a:lstStyle>
          <a:p>
            <a:fld id="{B016F8AB-BCEA-4347-8BA6-BE776009BC89}" type="slidenum">
              <a:rPr lang="uk-UA" smtClean="0"/>
              <a:pPr/>
              <a:t>‹#›</a:t>
            </a:fld>
            <a:endParaRPr lang="uk-UA" dirty="0"/>
          </a:p>
        </p:txBody>
      </p:sp>
      <p:sp>
        <p:nvSpPr>
          <p:cNvPr id="9" name="Title 1"/>
          <p:cNvSpPr>
            <a:spLocks noGrp="1"/>
          </p:cNvSpPr>
          <p:nvPr>
            <p:ph type="title" hasCustomPrompt="1"/>
          </p:nvPr>
        </p:nvSpPr>
        <p:spPr>
          <a:xfrm>
            <a:off x="609442" y="521208"/>
            <a:ext cx="10969943" cy="411480"/>
          </a:xfrm>
        </p:spPr>
        <p:txBody>
          <a:bodyPr>
            <a:spAutoFit/>
          </a:bodyPr>
          <a:lstStyle>
            <a:lvl1pPr>
              <a:defRPr/>
            </a:lvl1pPr>
          </a:lstStyle>
          <a:p>
            <a:r>
              <a:rPr dirty="0"/>
              <a:t>Click to add one-line title</a:t>
            </a:r>
          </a:p>
        </p:txBody>
      </p:sp>
      <p:sp>
        <p:nvSpPr>
          <p:cNvPr id="10" name="Text Placeholder 7"/>
          <p:cNvSpPr>
            <a:spLocks noGrp="1"/>
          </p:cNvSpPr>
          <p:nvPr>
            <p:ph type="body" sz="quarter" idx="13" hasCustomPrompt="1"/>
          </p:nvPr>
        </p:nvSpPr>
        <p:spPr>
          <a:xfrm>
            <a:off x="609441" y="990600"/>
            <a:ext cx="10969943" cy="276999"/>
          </a:xfrm>
        </p:spPr>
        <p:txBody>
          <a:bodyPr>
            <a:spAutoFit/>
          </a:bodyPr>
          <a:lstStyle>
            <a:lvl1pPr marL="0" indent="0">
              <a:spcBef>
                <a:spcPts val="0"/>
              </a:spcBef>
              <a:buNone/>
              <a:defRPr sz="2000" baseline="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rPr dirty="0"/>
              <a:t>Click to add one-line subtitle</a:t>
            </a:r>
          </a:p>
        </p:txBody>
      </p:sp>
      <p:sp>
        <p:nvSpPr>
          <p:cNvPr id="8" name="Picture Placeholder 2"/>
          <p:cNvSpPr>
            <a:spLocks noGrp="1"/>
          </p:cNvSpPr>
          <p:nvPr>
            <p:ph type="pic" sz="quarter" idx="14"/>
          </p:nvPr>
        </p:nvSpPr>
        <p:spPr>
          <a:xfrm>
            <a:off x="609600" y="1524000"/>
            <a:ext cx="10972800" cy="4572000"/>
          </a:xfrm>
        </p:spPr>
        <p:txBody>
          <a:bodyPr tIns="1828800"/>
          <a:lstStyle>
            <a:lvl1pPr marL="0" indent="0" algn="ctr">
              <a:buNone/>
              <a:defRPr/>
            </a:lvl1pPr>
          </a:lstStyle>
          <a:p>
            <a:r>
              <a:rPr lang="en-US" dirty="0"/>
              <a:t>Drag picture to placeholder or click icon to add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10450" y="517525"/>
            <a:ext cx="10969943" cy="415498"/>
          </a:xfrm>
          <a:prstGeom prst="rect">
            <a:avLst/>
          </a:prstGeom>
        </p:spPr>
        <p:txBody>
          <a:bodyPr vert="horz" lIns="0" tIns="0" rIns="0" bIns="0" rtlCol="0" anchor="t" anchorCtr="0">
            <a:spAutoFit/>
          </a:bodyPr>
          <a:lstStyle/>
          <a:p>
            <a:r>
              <a:rPr lang="en-US" dirty="0"/>
              <a:t>Click to edit Master title style</a:t>
            </a:r>
            <a:endParaRPr dirty="0"/>
          </a:p>
        </p:txBody>
      </p:sp>
      <p:sp>
        <p:nvSpPr>
          <p:cNvPr id="3" name="Text Placeholder 2"/>
          <p:cNvSpPr>
            <a:spLocks noGrp="1"/>
          </p:cNvSpPr>
          <p:nvPr>
            <p:ph type="body" idx="1"/>
          </p:nvPr>
        </p:nvSpPr>
        <p:spPr>
          <a:xfrm>
            <a:off x="609600" y="1524002"/>
            <a:ext cx="10969784" cy="1469120"/>
          </a:xfrm>
          <a:prstGeom prst="rect">
            <a:avLst/>
          </a:prstGeom>
        </p:spPr>
        <p:txBody>
          <a:bodyPr vert="horz"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Date Placeholder 3"/>
          <p:cNvSpPr>
            <a:spLocks noGrp="1"/>
          </p:cNvSpPr>
          <p:nvPr>
            <p:ph type="dt" sz="half" idx="2"/>
          </p:nvPr>
        </p:nvSpPr>
        <p:spPr>
          <a:xfrm>
            <a:off x="8001000" y="6426104"/>
            <a:ext cx="995579" cy="210312"/>
          </a:xfrm>
          <a:prstGeom prst="rect">
            <a:avLst/>
          </a:prstGeom>
        </p:spPr>
        <p:txBody>
          <a:bodyPr vert="horz" wrap="none" lIns="0" tIns="0" rIns="0" bIns="0" rtlCol="0" anchor="b" anchorCtr="0">
            <a:noAutofit/>
          </a:bodyPr>
          <a:lstStyle>
            <a:lvl1pPr algn="ctr">
              <a:defRPr sz="700">
                <a:solidFill>
                  <a:schemeClr val="tx2"/>
                </a:solidFill>
              </a:defRPr>
            </a:lvl1pPr>
          </a:lstStyle>
          <a:p>
            <a:fld id="{5152A64D-2991-3B45-9A2E-9398355DC009}" type="datetime3">
              <a:rPr lang="en-US" smtClean="0"/>
              <a:pPr/>
              <a:t>14 July 2020</a:t>
            </a:fld>
            <a:endParaRPr lang="is-IS" dirty="0"/>
          </a:p>
        </p:txBody>
      </p:sp>
      <p:sp>
        <p:nvSpPr>
          <p:cNvPr id="5" name="Footer Placeholder 4"/>
          <p:cNvSpPr>
            <a:spLocks noGrp="1"/>
          </p:cNvSpPr>
          <p:nvPr>
            <p:ph type="ftr" sz="quarter" idx="3"/>
          </p:nvPr>
        </p:nvSpPr>
        <p:spPr>
          <a:xfrm>
            <a:off x="9144001" y="6426104"/>
            <a:ext cx="1815399" cy="210312"/>
          </a:xfrm>
          <a:prstGeom prst="rect">
            <a:avLst/>
          </a:prstGeom>
        </p:spPr>
        <p:txBody>
          <a:bodyPr vert="horz" wrap="none" lIns="0" tIns="0" rIns="0" bIns="0" rtlCol="0" anchor="b" anchorCtr="0"/>
          <a:lstStyle>
            <a:lvl1pPr algn="r">
              <a:defRPr sz="700">
                <a:solidFill>
                  <a:schemeClr val="tx2"/>
                </a:solidFill>
              </a:defRPr>
            </a:lvl1pPr>
          </a:lstStyle>
          <a:p>
            <a:r>
              <a:rPr lang="en-US"/>
              <a:t>Private | Confidential | Internal Use Only </a:t>
            </a:r>
          </a:p>
        </p:txBody>
      </p:sp>
      <p:sp>
        <p:nvSpPr>
          <p:cNvPr id="6" name="Slide Number Placeholder 5"/>
          <p:cNvSpPr>
            <a:spLocks noGrp="1"/>
          </p:cNvSpPr>
          <p:nvPr>
            <p:ph type="sldNum" sz="quarter" idx="4"/>
          </p:nvPr>
        </p:nvSpPr>
        <p:spPr bwMode="gray">
          <a:xfrm>
            <a:off x="11049002" y="6430869"/>
            <a:ext cx="533399" cy="232147"/>
          </a:xfrm>
          <a:prstGeom prst="rect">
            <a:avLst/>
          </a:prstGeom>
        </p:spPr>
        <p:txBody>
          <a:bodyPr vert="horz" wrap="none" lIns="0" tIns="0" rIns="0" bIns="0" rtlCol="0" anchor="b" anchorCtr="0"/>
          <a:lstStyle>
            <a:lvl1pPr algn="r">
              <a:defRPr sz="1200">
                <a:solidFill>
                  <a:schemeClr val="accent5"/>
                </a:solidFill>
              </a:defRPr>
            </a:lvl1pPr>
          </a:lstStyle>
          <a:p>
            <a:fld id="{B016F8AB-BCEA-4347-8BA6-BE776009BC89}" type="slidenum">
              <a:rPr lang="uk-UA" smtClean="0"/>
              <a:pPr/>
              <a:t>‹#›</a:t>
            </a:fld>
            <a:endParaRPr lang="uk-UA" dirty="0"/>
          </a:p>
        </p:txBody>
      </p:sp>
      <p:pic>
        <p:nvPicPr>
          <p:cNvPr id="10" name="Picture 9"/>
          <p:cNvPicPr>
            <a:picLocks noChangeAspect="1"/>
          </p:cNvPicPr>
          <p:nvPr userDrawn="1"/>
        </p:nvPicPr>
        <p:blipFill>
          <a:blip r:embed="rId24"/>
          <a:stretch>
            <a:fillRect/>
          </a:stretch>
        </p:blipFill>
        <p:spPr>
          <a:xfrm>
            <a:off x="609600" y="6402831"/>
            <a:ext cx="1143000" cy="232475"/>
          </a:xfrm>
          <a:prstGeom prst="rect">
            <a:avLst/>
          </a:prstGeom>
        </p:spPr>
      </p:pic>
    </p:spTree>
    <p:extLst>
      <p:ext uri="{BB962C8B-B14F-4D97-AF65-F5344CB8AC3E}">
        <p14:creationId xmlns:p14="http://schemas.microsoft.com/office/powerpoint/2010/main" val="1683658382"/>
      </p:ext>
    </p:extLst>
  </p:cSld>
  <p:clrMap bg1="lt1" tx1="dk1" bg2="lt2" tx2="dk2" accent1="accent1" accent2="accent2" accent3="accent3" accent4="accent4" accent5="accent5" accent6="accent6" hlink="hlink" folHlink="folHlink"/>
  <p:sldLayoutIdLst>
    <p:sldLayoutId id="2147483758" r:id="rId1"/>
    <p:sldLayoutId id="2147483757" r:id="rId2"/>
    <p:sldLayoutId id="2147483751" r:id="rId3"/>
    <p:sldLayoutId id="2147483684" r:id="rId4"/>
    <p:sldLayoutId id="2147483765" r:id="rId5"/>
    <p:sldLayoutId id="2147483763" r:id="rId6"/>
    <p:sldLayoutId id="2147483764" r:id="rId7"/>
    <p:sldLayoutId id="2147483753" r:id="rId8"/>
    <p:sldLayoutId id="2147483762" r:id="rId9"/>
    <p:sldLayoutId id="2147483766" r:id="rId10"/>
    <p:sldLayoutId id="2147483767" r:id="rId11"/>
    <p:sldLayoutId id="2147483656" r:id="rId12"/>
    <p:sldLayoutId id="2147483675" r:id="rId13"/>
    <p:sldLayoutId id="2147483676" r:id="rId14"/>
    <p:sldLayoutId id="2147483677" r:id="rId15"/>
    <p:sldLayoutId id="2147483667" r:id="rId16"/>
    <p:sldLayoutId id="2147483666" r:id="rId17"/>
    <p:sldLayoutId id="2147483687" r:id="rId18"/>
    <p:sldLayoutId id="2147483755" r:id="rId19"/>
    <p:sldLayoutId id="2147483756" r:id="rId20"/>
    <p:sldLayoutId id="2147483759" r:id="rId21"/>
    <p:sldLayoutId id="214748376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377" rtl="0" eaLnBrk="1" latinLnBrk="0" hangingPunct="1">
        <a:lnSpc>
          <a:spcPct val="90000"/>
        </a:lnSpc>
        <a:spcBef>
          <a:spcPct val="0"/>
        </a:spcBef>
        <a:buNone/>
        <a:defRPr sz="3000" b="1" kern="1200" baseline="0">
          <a:solidFill>
            <a:schemeClr val="tx1"/>
          </a:solidFill>
          <a:latin typeface="+mj-lt"/>
          <a:ea typeface="+mj-ea"/>
          <a:cs typeface="+mj-cs"/>
        </a:defRPr>
      </a:lvl1pPr>
    </p:titleStyle>
    <p:bodyStyle>
      <a:lvl1pPr marL="233363" indent="-233363" algn="l" defTabSz="914377" rtl="0" eaLnBrk="1" latinLnBrk="0" hangingPunct="1">
        <a:lnSpc>
          <a:spcPct val="90000"/>
        </a:lnSpc>
        <a:spcBef>
          <a:spcPts val="1200"/>
        </a:spcBef>
        <a:buClr>
          <a:schemeClr val="tx1"/>
        </a:buClr>
        <a:buSzPct val="80000"/>
        <a:buFont typeface="Wingdings" charset="2"/>
        <a:buChar char="§"/>
        <a:defRPr sz="2000" b="0" kern="1200" baseline="0">
          <a:solidFill>
            <a:schemeClr val="tx2"/>
          </a:solidFill>
          <a:latin typeface="+mn-lt"/>
          <a:ea typeface="+mn-ea"/>
          <a:cs typeface="+mn-cs"/>
        </a:defRPr>
      </a:lvl1pPr>
      <a:lvl2pPr marL="454025" indent="-182563" algn="l" defTabSz="914377" rtl="0" eaLnBrk="1" latinLnBrk="0" hangingPunct="1">
        <a:lnSpc>
          <a:spcPct val="90000"/>
        </a:lnSpc>
        <a:spcBef>
          <a:spcPts val="800"/>
        </a:spcBef>
        <a:buClr>
          <a:schemeClr val="tx1"/>
        </a:buClr>
        <a:buSzPct val="80000"/>
        <a:buFont typeface="Wingdings" charset="2"/>
        <a:buChar char="§"/>
        <a:defRPr sz="1800" kern="1200">
          <a:solidFill>
            <a:schemeClr val="tx2"/>
          </a:solidFill>
          <a:latin typeface="+mn-lt"/>
          <a:ea typeface="+mn-ea"/>
          <a:cs typeface="+mn-cs"/>
        </a:defRPr>
      </a:lvl2pPr>
      <a:lvl3pPr marL="622300" indent="-136525" algn="l" defTabSz="914377" rtl="0" eaLnBrk="1" latinLnBrk="0" hangingPunct="1">
        <a:lnSpc>
          <a:spcPct val="90000"/>
        </a:lnSpc>
        <a:spcBef>
          <a:spcPts val="600"/>
        </a:spcBef>
        <a:buClr>
          <a:schemeClr val="tx1"/>
        </a:buClr>
        <a:buSzPct val="80000"/>
        <a:buFont typeface="Wingdings" charset="2"/>
        <a:buChar char="§"/>
        <a:defRPr sz="1600" kern="1200">
          <a:solidFill>
            <a:schemeClr val="tx2"/>
          </a:solidFill>
          <a:latin typeface="+mn-lt"/>
          <a:ea typeface="+mn-ea"/>
          <a:cs typeface="+mn-cs"/>
        </a:defRPr>
      </a:lvl3pPr>
      <a:lvl4pPr marL="793750"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4pPr>
      <a:lvl5pPr marL="963613"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p:bodyStyle>
    <p:otherStyle>
      <a:defPPr>
        <a:defRPr/>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960">
          <p15:clr>
            <a:srgbClr val="F26B43"/>
          </p15:clr>
        </p15:guide>
        <p15:guide id="6" orient="horz"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9.jpg"/></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hyperlink" Target="https://www.medicaid.gov/medicaid/managed-care/guidance/rate-review-and-rate-guides/index.html" TargetMode="Externa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87263" y="414719"/>
            <a:ext cx="7772400" cy="1772793"/>
          </a:xfrm>
        </p:spPr>
        <p:txBody>
          <a:bodyPr/>
          <a:lstStyle/>
          <a:p>
            <a:r>
              <a:rPr lang="en-US" dirty="0"/>
              <a:t>Analysis of 2020-2021 Medicaid Managed Care Rate Development Guide</a:t>
            </a:r>
          </a:p>
        </p:txBody>
      </p:sp>
      <p:pic>
        <p:nvPicPr>
          <p:cNvPr id="13" name="Picture 12" descr="A picture containing device&#10;&#10;Description automatically generated">
            <a:extLst>
              <a:ext uri="{FF2B5EF4-FFF2-40B4-BE49-F238E27FC236}">
                <a16:creationId xmlns:a16="http://schemas.microsoft.com/office/drawing/2014/main" id="{2C3B8D89-FE55-4871-8E68-504862C97906}"/>
              </a:ext>
            </a:extLst>
          </p:cNvPr>
          <p:cNvPicPr>
            <a:picLocks noChangeAspect="1"/>
          </p:cNvPicPr>
          <p:nvPr/>
        </p:nvPicPr>
        <p:blipFill rotWithShape="1">
          <a:blip r:embed="rId4">
            <a:extLst>
              <a:ext uri="{28A0092B-C50C-407E-A947-70E740481C1C}">
                <a14:useLocalDpi xmlns:a14="http://schemas.microsoft.com/office/drawing/2010/main" val="0"/>
              </a:ext>
            </a:extLst>
          </a:blip>
          <a:srcRect t="14232" b="17534"/>
          <a:stretch/>
        </p:blipFill>
        <p:spPr>
          <a:xfrm>
            <a:off x="198120" y="2590800"/>
            <a:ext cx="11795760" cy="4049751"/>
          </a:xfrm>
          <a:prstGeom prst="rect">
            <a:avLst/>
          </a:prstGeom>
        </p:spPr>
      </p:pic>
      <p:sp>
        <p:nvSpPr>
          <p:cNvPr id="16" name="Text Placeholder 3">
            <a:extLst>
              <a:ext uri="{FF2B5EF4-FFF2-40B4-BE49-F238E27FC236}">
                <a16:creationId xmlns:a16="http://schemas.microsoft.com/office/drawing/2014/main" id="{8786C970-7390-49C2-B27C-C14B996D63C9}"/>
              </a:ext>
            </a:extLst>
          </p:cNvPr>
          <p:cNvSpPr>
            <a:spLocks noGrp="1"/>
          </p:cNvSpPr>
          <p:nvPr>
            <p:ph type="body" sz="quarter" idx="15"/>
          </p:nvPr>
        </p:nvSpPr>
        <p:spPr>
          <a:xfrm>
            <a:off x="5698594" y="4035839"/>
            <a:ext cx="5962135" cy="2161858"/>
          </a:xfrm>
        </p:spPr>
        <p:txBody>
          <a:bodyPr>
            <a:normAutofit fontScale="92500" lnSpcReduction="20000"/>
          </a:bodyPr>
          <a:lstStyle/>
          <a:p>
            <a:pPr algn="r"/>
            <a:endParaRPr lang="en-US" sz="1800" dirty="0">
              <a:solidFill>
                <a:srgbClr val="39414D"/>
              </a:solidFill>
            </a:endParaRPr>
          </a:p>
          <a:p>
            <a:pPr algn="r"/>
            <a:br>
              <a:rPr lang="en-US" sz="1800" dirty="0">
                <a:solidFill>
                  <a:srgbClr val="39414D"/>
                </a:solidFill>
              </a:rPr>
            </a:br>
            <a:r>
              <a:rPr lang="en-US" sz="1800" dirty="0">
                <a:solidFill>
                  <a:srgbClr val="39414D"/>
                </a:solidFill>
              </a:rPr>
              <a:t>Andrew Dilworth, FSA, MAAA</a:t>
            </a:r>
          </a:p>
          <a:p>
            <a:pPr algn="r"/>
            <a:r>
              <a:rPr lang="en-US" sz="1600" i="1" dirty="0">
                <a:solidFill>
                  <a:srgbClr val="39414D"/>
                </a:solidFill>
              </a:rPr>
              <a:t>Consulting Actuary</a:t>
            </a:r>
          </a:p>
          <a:p>
            <a:pPr algn="r"/>
            <a:endParaRPr lang="en-US" sz="1800" dirty="0">
              <a:solidFill>
                <a:srgbClr val="39414D"/>
              </a:solidFill>
            </a:endParaRPr>
          </a:p>
          <a:p>
            <a:pPr algn="r"/>
            <a:r>
              <a:rPr lang="en-US" sz="1800" dirty="0">
                <a:solidFill>
                  <a:srgbClr val="39414D"/>
                </a:solidFill>
              </a:rPr>
              <a:t>Paul Houchens, FSA, MAAA</a:t>
            </a:r>
          </a:p>
          <a:p>
            <a:pPr algn="r"/>
            <a:r>
              <a:rPr lang="en-US" sz="1600" i="1" dirty="0">
                <a:solidFill>
                  <a:srgbClr val="39414D"/>
                </a:solidFill>
              </a:rPr>
              <a:t>Principal and Consulting Actuary</a:t>
            </a:r>
          </a:p>
          <a:p>
            <a:pPr algn="r"/>
            <a:endParaRPr lang="en-US" sz="1600" i="1" dirty="0">
              <a:solidFill>
                <a:srgbClr val="39414D"/>
              </a:solidFill>
            </a:endParaRPr>
          </a:p>
          <a:p>
            <a:pPr algn="r"/>
            <a:r>
              <a:rPr lang="en-US" sz="1800" dirty="0">
                <a:solidFill>
                  <a:srgbClr val="39414D"/>
                </a:solidFill>
              </a:rPr>
              <a:t>Christine Mytelka, FSA, MAAA</a:t>
            </a:r>
          </a:p>
          <a:p>
            <a:pPr algn="r"/>
            <a:r>
              <a:rPr lang="en-US" sz="1600" i="1" dirty="0">
                <a:solidFill>
                  <a:srgbClr val="39414D"/>
                </a:solidFill>
              </a:rPr>
              <a:t>Principal and Consulting Actuary</a:t>
            </a:r>
          </a:p>
        </p:txBody>
      </p:sp>
      <p:sp>
        <p:nvSpPr>
          <p:cNvPr id="21" name="Text Placeholder 1">
            <a:extLst>
              <a:ext uri="{FF2B5EF4-FFF2-40B4-BE49-F238E27FC236}">
                <a16:creationId xmlns:a16="http://schemas.microsoft.com/office/drawing/2014/main" id="{CDC72CC5-6D9E-4612-A44B-C819E04DE0EA}"/>
              </a:ext>
            </a:extLst>
          </p:cNvPr>
          <p:cNvSpPr>
            <a:spLocks noGrp="1"/>
          </p:cNvSpPr>
          <p:nvPr>
            <p:ph type="body" sz="quarter" idx="12"/>
          </p:nvPr>
        </p:nvSpPr>
        <p:spPr>
          <a:xfrm>
            <a:off x="7907461" y="6197697"/>
            <a:ext cx="3753268" cy="180049"/>
          </a:xfrm>
        </p:spPr>
        <p:txBody>
          <a:bodyPr/>
          <a:lstStyle/>
          <a:p>
            <a:r>
              <a:rPr lang="en-US" sz="1300" dirty="0"/>
              <a:t>July 16 2020</a:t>
            </a:r>
          </a:p>
        </p:txBody>
      </p:sp>
    </p:spTree>
    <p:extLst>
      <p:ext uri="{BB962C8B-B14F-4D97-AF65-F5344CB8AC3E}">
        <p14:creationId xmlns:p14="http://schemas.microsoft.com/office/powerpoint/2010/main" val="1747054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25142"/>
            <a:ext cx="5982586" cy="751935"/>
          </a:xfrm>
        </p:spPr>
        <p:txBody>
          <a:bodyPr/>
          <a:lstStyle/>
          <a:p>
            <a:r>
              <a:rPr lang="en-US" dirty="0"/>
              <a:t>MORE PRESCRIPTIVE LANGUAGE</a:t>
            </a:r>
          </a:p>
        </p:txBody>
      </p:sp>
      <p:sp>
        <p:nvSpPr>
          <p:cNvPr id="3" name="Text Placeholder 2">
            <a:extLst>
              <a:ext uri="{FF2B5EF4-FFF2-40B4-BE49-F238E27FC236}">
                <a16:creationId xmlns:a16="http://schemas.microsoft.com/office/drawing/2014/main" id="{2BB09CAB-27D5-495B-952A-2810A10E101F}"/>
              </a:ext>
            </a:extLst>
          </p:cNvPr>
          <p:cNvSpPr>
            <a:spLocks noGrp="1"/>
          </p:cNvSpPr>
          <p:nvPr>
            <p:ph type="body" sz="quarter" idx="14"/>
          </p:nvPr>
        </p:nvSpPr>
        <p:spPr>
          <a:xfrm>
            <a:off x="609600" y="1483348"/>
            <a:ext cx="5322888" cy="830997"/>
          </a:xfrm>
        </p:spPr>
        <p:txBody>
          <a:bodyPr/>
          <a:lstStyle/>
          <a:p>
            <a:pPr marL="0" indent="0">
              <a:buNone/>
            </a:pPr>
            <a:r>
              <a:rPr lang="en-US" dirty="0"/>
              <a:t>CMS has used more prescriptive and specific language to remove any potential ambiguity regarding requirements. </a:t>
            </a:r>
          </a:p>
        </p:txBody>
      </p:sp>
      <p:sp>
        <p:nvSpPr>
          <p:cNvPr id="4" name="Text Placeholder 3">
            <a:extLst>
              <a:ext uri="{FF2B5EF4-FFF2-40B4-BE49-F238E27FC236}">
                <a16:creationId xmlns:a16="http://schemas.microsoft.com/office/drawing/2014/main" id="{4BBEEFD5-BBAA-4A55-A36C-B7D7EE8C0AD8}"/>
              </a:ext>
            </a:extLst>
          </p:cNvPr>
          <p:cNvSpPr>
            <a:spLocks noGrp="1"/>
          </p:cNvSpPr>
          <p:nvPr>
            <p:ph type="body" sz="quarter" idx="15"/>
          </p:nvPr>
        </p:nvSpPr>
        <p:spPr>
          <a:xfrm>
            <a:off x="575548" y="4387381"/>
            <a:ext cx="5322888" cy="1261884"/>
          </a:xfrm>
        </p:spPr>
        <p:txBody>
          <a:bodyPr/>
          <a:lstStyle/>
          <a:p>
            <a:pPr marL="0" indent="0">
              <a:buNone/>
            </a:pPr>
            <a:r>
              <a:rPr lang="en-US" dirty="0"/>
              <a:t>There is a new footnote directly referencing the informational bulletin regarding MLR requirements pertaining to third-party vendors.</a:t>
            </a:r>
          </a:p>
          <a:p>
            <a:endParaRPr lang="en-US" dirty="0"/>
          </a:p>
        </p:txBody>
      </p:sp>
      <p:sp>
        <p:nvSpPr>
          <p:cNvPr id="7" name="Title 1">
            <a:extLst>
              <a:ext uri="{FF2B5EF4-FFF2-40B4-BE49-F238E27FC236}">
                <a16:creationId xmlns:a16="http://schemas.microsoft.com/office/drawing/2014/main" id="{7D5B3EE5-56C2-4F0C-935C-F05F21D230D0}"/>
              </a:ext>
            </a:extLst>
          </p:cNvPr>
          <p:cNvSpPr txBox="1">
            <a:spLocks/>
          </p:cNvSpPr>
          <p:nvPr/>
        </p:nvSpPr>
        <p:spPr>
          <a:xfrm>
            <a:off x="609600" y="2997806"/>
            <a:ext cx="5254785" cy="1246495"/>
          </a:xfrm>
          <a:prstGeom prst="rect">
            <a:avLst/>
          </a:prstGeom>
        </p:spPr>
        <p:txBody>
          <a:bodyPr vert="horz" wrap="square" lIns="0" tIns="0" rIns="0" bIns="0" rtlCol="0" anchor="t" anchorCtr="0">
            <a:spAutoFit/>
          </a:bodyPr>
          <a:lstStyle>
            <a:lvl1pPr algn="l" defTabSz="914377" rtl="0" eaLnBrk="1" latinLnBrk="0" hangingPunct="1">
              <a:lnSpc>
                <a:spcPct val="90000"/>
              </a:lnSpc>
              <a:spcBef>
                <a:spcPct val="0"/>
              </a:spcBef>
              <a:buNone/>
              <a:defRPr sz="3000" b="1" kern="1200" baseline="0">
                <a:solidFill>
                  <a:schemeClr val="tx1"/>
                </a:solidFill>
                <a:latin typeface="+mj-lt"/>
                <a:ea typeface="+mj-ea"/>
                <a:cs typeface="+mj-cs"/>
              </a:defRPr>
            </a:lvl1pPr>
          </a:lstStyle>
          <a:p>
            <a:r>
              <a:rPr lang="en-US" dirty="0"/>
              <a:t>MLR REQUIREMENTS RELATED TO THIRD-PARTY VENDORS</a:t>
            </a:r>
          </a:p>
        </p:txBody>
      </p:sp>
      <p:pic>
        <p:nvPicPr>
          <p:cNvPr id="8" name="Picture 7" descr="A picture containing drawing&#10;&#10;Description automatically generated">
            <a:extLst>
              <a:ext uri="{FF2B5EF4-FFF2-40B4-BE49-F238E27FC236}">
                <a16:creationId xmlns:a16="http://schemas.microsoft.com/office/drawing/2014/main" id="{28136CFE-4082-4D55-B7A5-F786AAE11BC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5722" r="29031"/>
          <a:stretch/>
        </p:blipFill>
        <p:spPr>
          <a:xfrm>
            <a:off x="6209414" y="0"/>
            <a:ext cx="5982586" cy="6858000"/>
          </a:xfrm>
          <a:prstGeom prst="rect">
            <a:avLst/>
          </a:prstGeom>
        </p:spPr>
      </p:pic>
      <p:sp>
        <p:nvSpPr>
          <p:cNvPr id="38" name="Slide Number Placeholder 37"/>
          <p:cNvSpPr>
            <a:spLocks noGrp="1"/>
          </p:cNvSpPr>
          <p:nvPr>
            <p:ph type="sldNum" sz="quarter" idx="12"/>
          </p:nvPr>
        </p:nvSpPr>
        <p:spPr/>
        <p:txBody>
          <a:bodyPr/>
          <a:lstStyle/>
          <a:p>
            <a:fld id="{B016F8AB-BCEA-4347-8BA6-BE776009BC89}" type="slidenum">
              <a:rPr lang="en-US" smtClean="0"/>
              <a:pPr/>
              <a:t>10</a:t>
            </a:fld>
            <a:endParaRPr lang="en-US" dirty="0"/>
          </a:p>
        </p:txBody>
      </p:sp>
    </p:spTree>
    <p:extLst>
      <p:ext uri="{BB962C8B-B14F-4D97-AF65-F5344CB8AC3E}">
        <p14:creationId xmlns:p14="http://schemas.microsoft.com/office/powerpoint/2010/main" val="2910170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7614" y="686993"/>
            <a:ext cx="5486558" cy="891759"/>
          </a:xfrm>
        </p:spPr>
        <p:txBody>
          <a:bodyPr/>
          <a:lstStyle/>
          <a:p>
            <a:r>
              <a:rPr lang="en-US" dirty="0"/>
              <a:t>COSTS NO LONGER PERMISSIBLE BY LAW</a:t>
            </a:r>
          </a:p>
        </p:txBody>
      </p:sp>
      <p:sp>
        <p:nvSpPr>
          <p:cNvPr id="38" name="Slide Number Placeholder 37"/>
          <p:cNvSpPr>
            <a:spLocks noGrp="1"/>
          </p:cNvSpPr>
          <p:nvPr>
            <p:ph type="sldNum" sz="quarter" idx="12"/>
          </p:nvPr>
        </p:nvSpPr>
        <p:spPr/>
        <p:txBody>
          <a:bodyPr/>
          <a:lstStyle/>
          <a:p>
            <a:fld id="{B016F8AB-BCEA-4347-8BA6-BE776009BC89}" type="slidenum">
              <a:rPr lang="en-US" smtClean="0"/>
              <a:pPr/>
              <a:t>11</a:t>
            </a:fld>
            <a:endParaRPr lang="en-US"/>
          </a:p>
        </p:txBody>
      </p:sp>
      <p:sp>
        <p:nvSpPr>
          <p:cNvPr id="5" name="Content Placeholder 6"/>
          <p:cNvSpPr txBox="1">
            <a:spLocks/>
          </p:cNvSpPr>
          <p:nvPr/>
        </p:nvSpPr>
        <p:spPr>
          <a:xfrm>
            <a:off x="6096000" y="1828800"/>
            <a:ext cx="5254785" cy="4495798"/>
          </a:xfrm>
          <a:prstGeom prst="rect">
            <a:avLst/>
          </a:prstGeom>
        </p:spPr>
        <p:txBody>
          <a:bodyPr vert="horz" wrap="square" lIns="0" tIns="0" rIns="0" bIns="0" rtlCol="0">
            <a:noAutofit/>
          </a:bodyPr>
          <a:lstStyle>
            <a:lvl1pPr marL="182875" indent="-182875" algn="l" defTabSz="914377" rtl="0" eaLnBrk="1" latinLnBrk="0" hangingPunct="1">
              <a:lnSpc>
                <a:spcPct val="90000"/>
              </a:lnSpc>
              <a:spcBef>
                <a:spcPts val="1200"/>
              </a:spcBef>
              <a:buClr>
                <a:schemeClr val="tx1"/>
              </a:buClr>
              <a:buSzPct val="80000"/>
              <a:buFont typeface="Wingdings" charset="2"/>
              <a:buChar char="§"/>
              <a:defRPr sz="2000" b="0" kern="1200" baseline="0">
                <a:solidFill>
                  <a:schemeClr val="tx2"/>
                </a:solidFill>
                <a:latin typeface="+mn-lt"/>
                <a:ea typeface="+mn-ea"/>
                <a:cs typeface="+mn-cs"/>
              </a:defRPr>
            </a:lvl1pPr>
            <a:lvl2pPr marL="411470" indent="-182875" algn="l" defTabSz="914377" rtl="0" eaLnBrk="1" latinLnBrk="0" hangingPunct="1">
              <a:lnSpc>
                <a:spcPct val="90000"/>
              </a:lnSpc>
              <a:spcBef>
                <a:spcPts val="800"/>
              </a:spcBef>
              <a:buClr>
                <a:schemeClr val="tx1"/>
              </a:buClr>
              <a:buSzPct val="80000"/>
              <a:buFont typeface="Wingdings" charset="2"/>
              <a:buChar char="§"/>
              <a:defRPr sz="1600" kern="1200">
                <a:solidFill>
                  <a:schemeClr val="tx2"/>
                </a:solidFill>
                <a:latin typeface="+mn-lt"/>
                <a:ea typeface="+mn-ea"/>
                <a:cs typeface="+mn-cs"/>
              </a:defRPr>
            </a:lvl2pPr>
            <a:lvl3pPr marL="548626" indent="-137157"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3pPr>
            <a:lvl4pPr marL="731502"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4pPr>
            <a:lvl5pPr marL="868658"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pPr marL="0" indent="0">
              <a:lnSpc>
                <a:spcPts val="1800"/>
              </a:lnSpc>
              <a:spcBef>
                <a:spcPts val="1800"/>
              </a:spcBef>
              <a:buFont typeface="Wingdings" charset="2"/>
              <a:buNone/>
            </a:pPr>
            <a:endParaRPr lang="en-US" sz="1400" dirty="0">
              <a:latin typeface="arial" charset="0"/>
              <a:ea typeface="BentonSans-Light" charset="0"/>
              <a:cs typeface="BentonSans-Light" charset="0"/>
            </a:endParaRPr>
          </a:p>
        </p:txBody>
      </p:sp>
      <p:sp>
        <p:nvSpPr>
          <p:cNvPr id="3" name="Text Placeholder 2">
            <a:extLst>
              <a:ext uri="{FF2B5EF4-FFF2-40B4-BE49-F238E27FC236}">
                <a16:creationId xmlns:a16="http://schemas.microsoft.com/office/drawing/2014/main" id="{2BB09CAB-27D5-495B-952A-2810A10E101F}"/>
              </a:ext>
            </a:extLst>
          </p:cNvPr>
          <p:cNvSpPr>
            <a:spLocks noGrp="1"/>
          </p:cNvSpPr>
          <p:nvPr>
            <p:ph type="body" sz="quarter" idx="14"/>
          </p:nvPr>
        </p:nvSpPr>
        <p:spPr>
          <a:xfrm>
            <a:off x="6227614" y="1706283"/>
            <a:ext cx="5322888" cy="1107996"/>
          </a:xfrm>
        </p:spPr>
        <p:txBody>
          <a:bodyPr/>
          <a:lstStyle/>
          <a:p>
            <a:pPr marL="0" indent="0">
              <a:buNone/>
            </a:pPr>
            <a:r>
              <a:rPr lang="en-US" dirty="0"/>
              <a:t>When Medicaid program features are no longer allowable under law, a rate amendment must be submitted to remove the impermissible costs from the capitation rates.</a:t>
            </a:r>
          </a:p>
        </p:txBody>
      </p:sp>
      <p:sp>
        <p:nvSpPr>
          <p:cNvPr id="4" name="Text Placeholder 3">
            <a:extLst>
              <a:ext uri="{FF2B5EF4-FFF2-40B4-BE49-F238E27FC236}">
                <a16:creationId xmlns:a16="http://schemas.microsoft.com/office/drawing/2014/main" id="{4BBEEFD5-BBAA-4A55-A36C-B7D7EE8C0AD8}"/>
              </a:ext>
            </a:extLst>
          </p:cNvPr>
          <p:cNvSpPr>
            <a:spLocks noGrp="1"/>
          </p:cNvSpPr>
          <p:nvPr>
            <p:ph type="body" sz="quarter" idx="15"/>
          </p:nvPr>
        </p:nvSpPr>
        <p:spPr>
          <a:xfrm>
            <a:off x="383251" y="1706283"/>
            <a:ext cx="5322888" cy="830997"/>
          </a:xfrm>
        </p:spPr>
        <p:txBody>
          <a:bodyPr/>
          <a:lstStyle/>
          <a:p>
            <a:pPr marL="0" indent="0">
              <a:buNone/>
            </a:pPr>
            <a:r>
              <a:rPr lang="en-US" dirty="0"/>
              <a:t>The final certified rates must reflect specific point estimates and it is reiterated that rate ranges may not be certified. </a:t>
            </a:r>
          </a:p>
        </p:txBody>
      </p:sp>
      <p:sp>
        <p:nvSpPr>
          <p:cNvPr id="7" name="Title 1">
            <a:extLst>
              <a:ext uri="{FF2B5EF4-FFF2-40B4-BE49-F238E27FC236}">
                <a16:creationId xmlns:a16="http://schemas.microsoft.com/office/drawing/2014/main" id="{026D548B-384A-4BCA-A5C6-8E159B0B09A6}"/>
              </a:ext>
            </a:extLst>
          </p:cNvPr>
          <p:cNvSpPr txBox="1">
            <a:spLocks/>
          </p:cNvSpPr>
          <p:nvPr/>
        </p:nvSpPr>
        <p:spPr>
          <a:xfrm>
            <a:off x="383251" y="686993"/>
            <a:ext cx="4260270" cy="830997"/>
          </a:xfrm>
          <a:prstGeom prst="rect">
            <a:avLst/>
          </a:prstGeom>
        </p:spPr>
        <p:txBody>
          <a:bodyPr vert="horz" wrap="square" lIns="0" tIns="0" rIns="0" bIns="0" rtlCol="0" anchor="t" anchorCtr="0">
            <a:spAutoFit/>
          </a:bodyPr>
          <a:lstStyle>
            <a:lvl1pPr algn="l" defTabSz="914377" rtl="0" eaLnBrk="1" latinLnBrk="0" hangingPunct="1">
              <a:lnSpc>
                <a:spcPct val="90000"/>
              </a:lnSpc>
              <a:spcBef>
                <a:spcPct val="0"/>
              </a:spcBef>
              <a:buNone/>
              <a:defRPr sz="3000" b="1" kern="1200" baseline="0">
                <a:solidFill>
                  <a:schemeClr val="tx1"/>
                </a:solidFill>
                <a:latin typeface="+mj-lt"/>
                <a:ea typeface="+mj-ea"/>
                <a:cs typeface="+mj-cs"/>
              </a:defRPr>
            </a:lvl1pPr>
          </a:lstStyle>
          <a:p>
            <a:r>
              <a:rPr lang="en-US" dirty="0"/>
              <a:t>RATE RANGES NOT PERMISSIBLE</a:t>
            </a:r>
          </a:p>
        </p:txBody>
      </p:sp>
      <p:pic>
        <p:nvPicPr>
          <p:cNvPr id="8" name="Picture 7" descr="A close up of a sign&#10;&#10;Description automatically generated">
            <a:extLst>
              <a:ext uri="{FF2B5EF4-FFF2-40B4-BE49-F238E27FC236}">
                <a16:creationId xmlns:a16="http://schemas.microsoft.com/office/drawing/2014/main" id="{293DA170-D695-418A-97B5-B8476209776B}"/>
              </a:ext>
            </a:extLst>
          </p:cNvPr>
          <p:cNvPicPr>
            <a:picLocks noChangeAspect="1"/>
          </p:cNvPicPr>
          <p:nvPr/>
        </p:nvPicPr>
        <p:blipFill rotWithShape="1">
          <a:blip r:embed="rId3">
            <a:extLst>
              <a:ext uri="{28A0092B-C50C-407E-A947-70E740481C1C}">
                <a14:useLocalDpi xmlns:a14="http://schemas.microsoft.com/office/drawing/2010/main" val="0"/>
              </a:ext>
            </a:extLst>
          </a:blip>
          <a:srcRect l="1" t="44516" r="-393"/>
          <a:stretch/>
        </p:blipFill>
        <p:spPr>
          <a:xfrm>
            <a:off x="0" y="3429000"/>
            <a:ext cx="12280605" cy="2895598"/>
          </a:xfrm>
          <a:prstGeom prst="rect">
            <a:avLst/>
          </a:prstGeom>
        </p:spPr>
      </p:pic>
    </p:spTree>
    <p:extLst>
      <p:ext uri="{BB962C8B-B14F-4D97-AF65-F5344CB8AC3E}">
        <p14:creationId xmlns:p14="http://schemas.microsoft.com/office/powerpoint/2010/main" val="3827631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43936" y="533402"/>
            <a:ext cx="5238465" cy="1307592"/>
          </a:xfrm>
        </p:spPr>
        <p:txBody>
          <a:bodyPr/>
          <a:lstStyle/>
          <a:p>
            <a:r>
              <a:rPr lang="en-US" dirty="0"/>
              <a:t>SERVICES, POPULATIONS, OR PROGRAMS WITH DIFFERENT FMAP</a:t>
            </a:r>
          </a:p>
        </p:txBody>
      </p:sp>
      <p:sp>
        <p:nvSpPr>
          <p:cNvPr id="38" name="Slide Number Placeholder 37"/>
          <p:cNvSpPr>
            <a:spLocks noGrp="1"/>
          </p:cNvSpPr>
          <p:nvPr>
            <p:ph type="sldNum" sz="quarter" idx="12"/>
          </p:nvPr>
        </p:nvSpPr>
        <p:spPr/>
        <p:txBody>
          <a:bodyPr/>
          <a:lstStyle/>
          <a:p>
            <a:fld id="{B016F8AB-BCEA-4347-8BA6-BE776009BC89}" type="slidenum">
              <a:rPr lang="en-US" smtClean="0"/>
              <a:pPr/>
              <a:t>12</a:t>
            </a:fld>
            <a:endParaRPr lang="en-US"/>
          </a:p>
        </p:txBody>
      </p:sp>
      <p:sp>
        <p:nvSpPr>
          <p:cNvPr id="5" name="Content Placeholder 6"/>
          <p:cNvSpPr txBox="1">
            <a:spLocks/>
          </p:cNvSpPr>
          <p:nvPr/>
        </p:nvSpPr>
        <p:spPr>
          <a:xfrm>
            <a:off x="6096000" y="1828800"/>
            <a:ext cx="5254785" cy="4495798"/>
          </a:xfrm>
          <a:prstGeom prst="rect">
            <a:avLst/>
          </a:prstGeom>
        </p:spPr>
        <p:txBody>
          <a:bodyPr vert="horz" wrap="square" lIns="0" tIns="0" rIns="0" bIns="0" rtlCol="0">
            <a:noAutofit/>
          </a:bodyPr>
          <a:lstStyle>
            <a:lvl1pPr marL="182875" indent="-182875" algn="l" defTabSz="914377" rtl="0" eaLnBrk="1" latinLnBrk="0" hangingPunct="1">
              <a:lnSpc>
                <a:spcPct val="90000"/>
              </a:lnSpc>
              <a:spcBef>
                <a:spcPts val="1200"/>
              </a:spcBef>
              <a:buClr>
                <a:schemeClr val="tx1"/>
              </a:buClr>
              <a:buSzPct val="80000"/>
              <a:buFont typeface="Wingdings" charset="2"/>
              <a:buChar char="§"/>
              <a:defRPr sz="2000" b="0" kern="1200" baseline="0">
                <a:solidFill>
                  <a:schemeClr val="tx2"/>
                </a:solidFill>
                <a:latin typeface="+mn-lt"/>
                <a:ea typeface="+mn-ea"/>
                <a:cs typeface="+mn-cs"/>
              </a:defRPr>
            </a:lvl1pPr>
            <a:lvl2pPr marL="411470" indent="-182875" algn="l" defTabSz="914377" rtl="0" eaLnBrk="1" latinLnBrk="0" hangingPunct="1">
              <a:lnSpc>
                <a:spcPct val="90000"/>
              </a:lnSpc>
              <a:spcBef>
                <a:spcPts val="800"/>
              </a:spcBef>
              <a:buClr>
                <a:schemeClr val="tx1"/>
              </a:buClr>
              <a:buSzPct val="80000"/>
              <a:buFont typeface="Wingdings" charset="2"/>
              <a:buChar char="§"/>
              <a:defRPr sz="1600" kern="1200">
                <a:solidFill>
                  <a:schemeClr val="tx2"/>
                </a:solidFill>
                <a:latin typeface="+mn-lt"/>
                <a:ea typeface="+mn-ea"/>
                <a:cs typeface="+mn-cs"/>
              </a:defRPr>
            </a:lvl2pPr>
            <a:lvl3pPr marL="548626" indent="-137157"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3pPr>
            <a:lvl4pPr marL="731502"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4pPr>
            <a:lvl5pPr marL="868658"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pPr marL="0" indent="0">
              <a:lnSpc>
                <a:spcPts val="1800"/>
              </a:lnSpc>
              <a:spcBef>
                <a:spcPts val="1800"/>
              </a:spcBef>
              <a:buFont typeface="Wingdings" charset="2"/>
              <a:buNone/>
            </a:pPr>
            <a:endParaRPr lang="en-US" sz="1400" dirty="0">
              <a:latin typeface="arial" charset="0"/>
              <a:ea typeface="BentonSans-Light" charset="0"/>
              <a:cs typeface="BentonSans-Light" charset="0"/>
            </a:endParaRPr>
          </a:p>
        </p:txBody>
      </p:sp>
      <p:sp>
        <p:nvSpPr>
          <p:cNvPr id="3" name="Text Placeholder 2">
            <a:extLst>
              <a:ext uri="{FF2B5EF4-FFF2-40B4-BE49-F238E27FC236}">
                <a16:creationId xmlns:a16="http://schemas.microsoft.com/office/drawing/2014/main" id="{2BB09CAB-27D5-495B-952A-2810A10E101F}"/>
              </a:ext>
            </a:extLst>
          </p:cNvPr>
          <p:cNvSpPr>
            <a:spLocks noGrp="1"/>
          </p:cNvSpPr>
          <p:nvPr>
            <p:ph type="body" sz="quarter" idx="14"/>
          </p:nvPr>
        </p:nvSpPr>
        <p:spPr>
          <a:xfrm>
            <a:off x="6425706" y="1840994"/>
            <a:ext cx="5322888" cy="1107996"/>
          </a:xfrm>
        </p:spPr>
        <p:txBody>
          <a:bodyPr/>
          <a:lstStyle/>
          <a:p>
            <a:pPr marL="0" indent="0">
              <a:buNone/>
            </a:pPr>
            <a:r>
              <a:rPr lang="en-US" dirty="0"/>
              <a:t>In this year’s Guide, it is now a requirement that costs for services, populations, or programs with a different FMAP </a:t>
            </a:r>
            <a:r>
              <a:rPr lang="en-US" i="1" dirty="0"/>
              <a:t>must </a:t>
            </a:r>
            <a:r>
              <a:rPr lang="en-US" dirty="0"/>
              <a:t>be separately shown in the rate certification. </a:t>
            </a:r>
          </a:p>
        </p:txBody>
      </p:sp>
      <p:sp>
        <p:nvSpPr>
          <p:cNvPr id="4" name="Text Placeholder 3">
            <a:extLst>
              <a:ext uri="{FF2B5EF4-FFF2-40B4-BE49-F238E27FC236}">
                <a16:creationId xmlns:a16="http://schemas.microsoft.com/office/drawing/2014/main" id="{4BBEEFD5-BBAA-4A55-A36C-B7D7EE8C0AD8}"/>
              </a:ext>
            </a:extLst>
          </p:cNvPr>
          <p:cNvSpPr>
            <a:spLocks noGrp="1"/>
          </p:cNvSpPr>
          <p:nvPr>
            <p:ph type="body" sz="quarter" idx="15"/>
          </p:nvPr>
        </p:nvSpPr>
        <p:spPr>
          <a:xfrm>
            <a:off x="6425706" y="5135472"/>
            <a:ext cx="5322888" cy="830997"/>
          </a:xfrm>
        </p:spPr>
        <p:txBody>
          <a:bodyPr/>
          <a:lstStyle/>
          <a:p>
            <a:pPr marL="0" indent="0">
              <a:buNone/>
            </a:pPr>
            <a:r>
              <a:rPr lang="en-US" dirty="0"/>
              <a:t>Trend documentation should include citations for data sources, with an emphasis on external sources aside from actual experience. </a:t>
            </a:r>
          </a:p>
        </p:txBody>
      </p:sp>
      <p:sp>
        <p:nvSpPr>
          <p:cNvPr id="7" name="Title 1">
            <a:extLst>
              <a:ext uri="{FF2B5EF4-FFF2-40B4-BE49-F238E27FC236}">
                <a16:creationId xmlns:a16="http://schemas.microsoft.com/office/drawing/2014/main" id="{93255DA7-0B78-424E-A14A-CDFE5A81F173}"/>
              </a:ext>
            </a:extLst>
          </p:cNvPr>
          <p:cNvSpPr txBox="1">
            <a:spLocks/>
          </p:cNvSpPr>
          <p:nvPr/>
        </p:nvSpPr>
        <p:spPr>
          <a:xfrm>
            <a:off x="6343936" y="3827880"/>
            <a:ext cx="5844521" cy="1201321"/>
          </a:xfrm>
          <a:prstGeom prst="rect">
            <a:avLst/>
          </a:prstGeom>
        </p:spPr>
        <p:txBody>
          <a:bodyPr vert="horz" lIns="0" tIns="0" rIns="0" bIns="0" rtlCol="0" anchor="t" anchorCtr="0">
            <a:spAutoFit/>
          </a:bodyPr>
          <a:lstStyle>
            <a:lvl1pPr algn="l" defTabSz="914377" rtl="0" eaLnBrk="1" latinLnBrk="0" hangingPunct="1">
              <a:lnSpc>
                <a:spcPct val="90000"/>
              </a:lnSpc>
              <a:spcBef>
                <a:spcPct val="0"/>
              </a:spcBef>
              <a:buNone/>
              <a:defRPr sz="3000" b="1" kern="1200" baseline="0">
                <a:solidFill>
                  <a:schemeClr val="tx1"/>
                </a:solidFill>
                <a:latin typeface="+mj-lt"/>
                <a:ea typeface="+mj-ea"/>
                <a:cs typeface="+mj-cs"/>
              </a:defRPr>
            </a:lvl1pPr>
          </a:lstStyle>
          <a:p>
            <a:r>
              <a:rPr lang="en-US" dirty="0"/>
              <a:t>ADDITIONAL DOCUMENTATION FOR PROJECTED BENEFIT COSTS AND TRENDS</a:t>
            </a:r>
          </a:p>
        </p:txBody>
      </p:sp>
      <p:pic>
        <p:nvPicPr>
          <p:cNvPr id="8" name="Picture 23">
            <a:extLst>
              <a:ext uri="{FF2B5EF4-FFF2-40B4-BE49-F238E27FC236}">
                <a16:creationId xmlns:a16="http://schemas.microsoft.com/office/drawing/2014/main" id="{8B63A9B7-1CF6-413C-8E2A-E83A2C545B5F}"/>
              </a:ext>
            </a:extLst>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bwMode="auto">
          <a:xfrm rot="10800000" flipH="1" flipV="1">
            <a:off x="1770452" y="2487067"/>
            <a:ext cx="2536692" cy="1883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9400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45086" y="282276"/>
            <a:ext cx="5121507" cy="1148104"/>
          </a:xfrm>
        </p:spPr>
        <p:txBody>
          <a:bodyPr/>
          <a:lstStyle/>
          <a:p>
            <a:r>
              <a:rPr lang="en-US" dirty="0"/>
              <a:t>INCENTIVE AND WITHOLD ARRANGEMENT DOCUMENTATION</a:t>
            </a:r>
          </a:p>
        </p:txBody>
      </p:sp>
      <p:sp>
        <p:nvSpPr>
          <p:cNvPr id="38" name="Slide Number Placeholder 37"/>
          <p:cNvSpPr>
            <a:spLocks noGrp="1"/>
          </p:cNvSpPr>
          <p:nvPr>
            <p:ph type="sldNum" sz="quarter" idx="12"/>
          </p:nvPr>
        </p:nvSpPr>
        <p:spPr/>
        <p:txBody>
          <a:bodyPr/>
          <a:lstStyle/>
          <a:p>
            <a:fld id="{B016F8AB-BCEA-4347-8BA6-BE776009BC89}" type="slidenum">
              <a:rPr lang="en-US" smtClean="0"/>
              <a:pPr/>
              <a:t>13</a:t>
            </a:fld>
            <a:endParaRPr lang="en-US"/>
          </a:p>
        </p:txBody>
      </p:sp>
      <p:sp>
        <p:nvSpPr>
          <p:cNvPr id="5" name="Content Placeholder 6"/>
          <p:cNvSpPr txBox="1">
            <a:spLocks/>
          </p:cNvSpPr>
          <p:nvPr/>
        </p:nvSpPr>
        <p:spPr>
          <a:xfrm>
            <a:off x="6096000" y="1828800"/>
            <a:ext cx="5254785" cy="4495798"/>
          </a:xfrm>
          <a:prstGeom prst="rect">
            <a:avLst/>
          </a:prstGeom>
        </p:spPr>
        <p:txBody>
          <a:bodyPr vert="horz" wrap="square" lIns="0" tIns="0" rIns="0" bIns="0" rtlCol="0">
            <a:noAutofit/>
          </a:bodyPr>
          <a:lstStyle>
            <a:lvl1pPr marL="182875" indent="-182875" algn="l" defTabSz="914377" rtl="0" eaLnBrk="1" latinLnBrk="0" hangingPunct="1">
              <a:lnSpc>
                <a:spcPct val="90000"/>
              </a:lnSpc>
              <a:spcBef>
                <a:spcPts val="1200"/>
              </a:spcBef>
              <a:buClr>
                <a:schemeClr val="tx1"/>
              </a:buClr>
              <a:buSzPct val="80000"/>
              <a:buFont typeface="Wingdings" charset="2"/>
              <a:buChar char="§"/>
              <a:defRPr sz="2000" b="0" kern="1200" baseline="0">
                <a:solidFill>
                  <a:schemeClr val="tx2"/>
                </a:solidFill>
                <a:latin typeface="+mn-lt"/>
                <a:ea typeface="+mn-ea"/>
                <a:cs typeface="+mn-cs"/>
              </a:defRPr>
            </a:lvl1pPr>
            <a:lvl2pPr marL="411470" indent="-182875" algn="l" defTabSz="914377" rtl="0" eaLnBrk="1" latinLnBrk="0" hangingPunct="1">
              <a:lnSpc>
                <a:spcPct val="90000"/>
              </a:lnSpc>
              <a:spcBef>
                <a:spcPts val="800"/>
              </a:spcBef>
              <a:buClr>
                <a:schemeClr val="tx1"/>
              </a:buClr>
              <a:buSzPct val="80000"/>
              <a:buFont typeface="Wingdings" charset="2"/>
              <a:buChar char="§"/>
              <a:defRPr sz="1600" kern="1200">
                <a:solidFill>
                  <a:schemeClr val="tx2"/>
                </a:solidFill>
                <a:latin typeface="+mn-lt"/>
                <a:ea typeface="+mn-ea"/>
                <a:cs typeface="+mn-cs"/>
              </a:defRPr>
            </a:lvl2pPr>
            <a:lvl3pPr marL="548626" indent="-137157"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3pPr>
            <a:lvl4pPr marL="731502"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4pPr>
            <a:lvl5pPr marL="868658"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pPr marL="0" indent="0">
              <a:lnSpc>
                <a:spcPts val="1800"/>
              </a:lnSpc>
              <a:spcBef>
                <a:spcPts val="1800"/>
              </a:spcBef>
              <a:buFont typeface="Wingdings" charset="2"/>
              <a:buNone/>
            </a:pPr>
            <a:endParaRPr lang="en-US" sz="1400" dirty="0">
              <a:latin typeface="arial" charset="0"/>
              <a:ea typeface="BentonSans-Light" charset="0"/>
              <a:cs typeface="BentonSans-Light" charset="0"/>
            </a:endParaRPr>
          </a:p>
        </p:txBody>
      </p:sp>
      <p:sp>
        <p:nvSpPr>
          <p:cNvPr id="3" name="Text Placeholder 2">
            <a:extLst>
              <a:ext uri="{FF2B5EF4-FFF2-40B4-BE49-F238E27FC236}">
                <a16:creationId xmlns:a16="http://schemas.microsoft.com/office/drawing/2014/main" id="{2BB09CAB-27D5-495B-952A-2810A10E101F}"/>
              </a:ext>
            </a:extLst>
          </p:cNvPr>
          <p:cNvSpPr>
            <a:spLocks noGrp="1"/>
          </p:cNvSpPr>
          <p:nvPr>
            <p:ph type="body" sz="quarter" idx="14"/>
          </p:nvPr>
        </p:nvSpPr>
        <p:spPr>
          <a:xfrm>
            <a:off x="6143705" y="1655183"/>
            <a:ext cx="5322888" cy="2302169"/>
          </a:xfrm>
        </p:spPr>
        <p:txBody>
          <a:bodyPr/>
          <a:lstStyle/>
          <a:p>
            <a:r>
              <a:rPr lang="en-US" sz="1800" dirty="0"/>
              <a:t>The rate certification must include confirmation that the </a:t>
            </a:r>
            <a:r>
              <a:rPr lang="en-US" sz="1800" i="1" dirty="0"/>
              <a:t>total payments </a:t>
            </a:r>
            <a:r>
              <a:rPr lang="en-US" sz="1800" dirty="0"/>
              <a:t>under the incentive will not exceed 105% of the capitation payments. </a:t>
            </a:r>
          </a:p>
          <a:p>
            <a:r>
              <a:rPr lang="en-US" sz="1800" dirty="0"/>
              <a:t>Time periods must not be longer than the rating period. </a:t>
            </a:r>
          </a:p>
          <a:p>
            <a:r>
              <a:rPr lang="en-US" sz="1800" dirty="0"/>
              <a:t>The description of withhold arrangements must include the enrollees, services, and providers covered. </a:t>
            </a:r>
          </a:p>
        </p:txBody>
      </p:sp>
      <p:sp>
        <p:nvSpPr>
          <p:cNvPr id="4" name="Text Placeholder 3">
            <a:extLst>
              <a:ext uri="{FF2B5EF4-FFF2-40B4-BE49-F238E27FC236}">
                <a16:creationId xmlns:a16="http://schemas.microsoft.com/office/drawing/2014/main" id="{4BBEEFD5-BBAA-4A55-A36C-B7D7EE8C0AD8}"/>
              </a:ext>
            </a:extLst>
          </p:cNvPr>
          <p:cNvSpPr>
            <a:spLocks noGrp="1"/>
          </p:cNvSpPr>
          <p:nvPr>
            <p:ph type="body" sz="quarter" idx="15"/>
          </p:nvPr>
        </p:nvSpPr>
        <p:spPr>
          <a:xfrm>
            <a:off x="6279596" y="5202817"/>
            <a:ext cx="5322888" cy="997196"/>
          </a:xfrm>
        </p:spPr>
        <p:txBody>
          <a:bodyPr/>
          <a:lstStyle/>
          <a:p>
            <a:pPr marL="0" indent="0">
              <a:buNone/>
            </a:pPr>
            <a:r>
              <a:rPr lang="en-US" sz="1800" dirty="0"/>
              <a:t>CMS indicates the fee is in effect for calendar year 2020, but thereafter is repealed by the Further Consolidated Appropriations Act, 2020, Division N, Subtitle E §502. </a:t>
            </a:r>
          </a:p>
        </p:txBody>
      </p:sp>
      <p:sp>
        <p:nvSpPr>
          <p:cNvPr id="7" name="Title 1">
            <a:extLst>
              <a:ext uri="{FF2B5EF4-FFF2-40B4-BE49-F238E27FC236}">
                <a16:creationId xmlns:a16="http://schemas.microsoft.com/office/drawing/2014/main" id="{0381C7C8-A3F0-45E0-B3A1-43C98C3C3066}"/>
              </a:ext>
            </a:extLst>
          </p:cNvPr>
          <p:cNvSpPr txBox="1">
            <a:spLocks/>
          </p:cNvSpPr>
          <p:nvPr/>
        </p:nvSpPr>
        <p:spPr>
          <a:xfrm>
            <a:off x="6279596" y="4253236"/>
            <a:ext cx="4887591" cy="998030"/>
          </a:xfrm>
          <a:prstGeom prst="rect">
            <a:avLst/>
          </a:prstGeom>
        </p:spPr>
        <p:txBody>
          <a:bodyPr vert="horz" lIns="0" tIns="0" rIns="0" bIns="0" rtlCol="0" anchor="t" anchorCtr="0">
            <a:spAutoFit/>
          </a:bodyPr>
          <a:lstStyle>
            <a:lvl1pPr algn="l" defTabSz="914377" rtl="0" eaLnBrk="1" latinLnBrk="0" hangingPunct="1">
              <a:lnSpc>
                <a:spcPct val="90000"/>
              </a:lnSpc>
              <a:spcBef>
                <a:spcPct val="0"/>
              </a:spcBef>
              <a:buNone/>
              <a:defRPr sz="3000" b="1" kern="1200" baseline="0">
                <a:solidFill>
                  <a:schemeClr val="tx1"/>
                </a:solidFill>
                <a:latin typeface="+mj-lt"/>
                <a:ea typeface="+mj-ea"/>
                <a:cs typeface="+mj-cs"/>
              </a:defRPr>
            </a:lvl1pPr>
          </a:lstStyle>
          <a:p>
            <a:r>
              <a:rPr lang="en-US" dirty="0"/>
              <a:t>HEALTH INSURANCE PROVIDERS FEE REPEAL</a:t>
            </a:r>
          </a:p>
        </p:txBody>
      </p:sp>
      <p:pic>
        <p:nvPicPr>
          <p:cNvPr id="8" name="Picture 7" descr="A close up of a mans face&#10;&#10;Description automatically generated">
            <a:extLst>
              <a:ext uri="{FF2B5EF4-FFF2-40B4-BE49-F238E27FC236}">
                <a16:creationId xmlns:a16="http://schemas.microsoft.com/office/drawing/2014/main" id="{74EF96D0-780F-4100-A858-20ABFE14150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1395" r="20553" b="7778"/>
          <a:stretch/>
        </p:blipFill>
        <p:spPr>
          <a:xfrm>
            <a:off x="8081" y="0"/>
            <a:ext cx="5858539" cy="6324598"/>
          </a:xfrm>
          <a:prstGeom prst="rect">
            <a:avLst/>
          </a:prstGeom>
        </p:spPr>
      </p:pic>
    </p:spTree>
    <p:extLst>
      <p:ext uri="{BB962C8B-B14F-4D97-AF65-F5344CB8AC3E}">
        <p14:creationId xmlns:p14="http://schemas.microsoft.com/office/powerpoint/2010/main" val="24734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NEW ADULT GROUP</a:t>
            </a:r>
          </a:p>
        </p:txBody>
      </p:sp>
      <p:sp>
        <p:nvSpPr>
          <p:cNvPr id="38" name="Slide Number Placeholder 37"/>
          <p:cNvSpPr>
            <a:spLocks noGrp="1"/>
          </p:cNvSpPr>
          <p:nvPr>
            <p:ph type="sldNum" sz="quarter" idx="12"/>
          </p:nvPr>
        </p:nvSpPr>
        <p:spPr/>
        <p:txBody>
          <a:bodyPr/>
          <a:lstStyle/>
          <a:p>
            <a:fld id="{B016F8AB-BCEA-4347-8BA6-BE776009BC89}" type="slidenum">
              <a:rPr lang="en-US" smtClean="0"/>
              <a:pPr/>
              <a:t>14</a:t>
            </a:fld>
            <a:endParaRPr lang="en-US"/>
          </a:p>
        </p:txBody>
      </p:sp>
      <p:sp>
        <p:nvSpPr>
          <p:cNvPr id="5" name="Content Placeholder 6"/>
          <p:cNvSpPr txBox="1">
            <a:spLocks/>
          </p:cNvSpPr>
          <p:nvPr/>
        </p:nvSpPr>
        <p:spPr>
          <a:xfrm>
            <a:off x="6096000" y="1828800"/>
            <a:ext cx="5254785" cy="4495798"/>
          </a:xfrm>
          <a:prstGeom prst="rect">
            <a:avLst/>
          </a:prstGeom>
        </p:spPr>
        <p:txBody>
          <a:bodyPr vert="horz" wrap="square" lIns="0" tIns="0" rIns="0" bIns="0" rtlCol="0">
            <a:noAutofit/>
          </a:bodyPr>
          <a:lstStyle>
            <a:lvl1pPr marL="182875" indent="-182875" algn="l" defTabSz="914377" rtl="0" eaLnBrk="1" latinLnBrk="0" hangingPunct="1">
              <a:lnSpc>
                <a:spcPct val="90000"/>
              </a:lnSpc>
              <a:spcBef>
                <a:spcPts val="1200"/>
              </a:spcBef>
              <a:buClr>
                <a:schemeClr val="tx1"/>
              </a:buClr>
              <a:buSzPct val="80000"/>
              <a:buFont typeface="Wingdings" charset="2"/>
              <a:buChar char="§"/>
              <a:defRPr sz="2000" b="0" kern="1200" baseline="0">
                <a:solidFill>
                  <a:schemeClr val="tx2"/>
                </a:solidFill>
                <a:latin typeface="+mn-lt"/>
                <a:ea typeface="+mn-ea"/>
                <a:cs typeface="+mn-cs"/>
              </a:defRPr>
            </a:lvl1pPr>
            <a:lvl2pPr marL="411470" indent="-182875" algn="l" defTabSz="914377" rtl="0" eaLnBrk="1" latinLnBrk="0" hangingPunct="1">
              <a:lnSpc>
                <a:spcPct val="90000"/>
              </a:lnSpc>
              <a:spcBef>
                <a:spcPts val="800"/>
              </a:spcBef>
              <a:buClr>
                <a:schemeClr val="tx1"/>
              </a:buClr>
              <a:buSzPct val="80000"/>
              <a:buFont typeface="Wingdings" charset="2"/>
              <a:buChar char="§"/>
              <a:defRPr sz="1600" kern="1200">
                <a:solidFill>
                  <a:schemeClr val="tx2"/>
                </a:solidFill>
                <a:latin typeface="+mn-lt"/>
                <a:ea typeface="+mn-ea"/>
                <a:cs typeface="+mn-cs"/>
              </a:defRPr>
            </a:lvl2pPr>
            <a:lvl3pPr marL="548626" indent="-137157"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3pPr>
            <a:lvl4pPr marL="731502"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4pPr>
            <a:lvl5pPr marL="868658"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pPr marL="0" indent="0">
              <a:lnSpc>
                <a:spcPts val="1800"/>
              </a:lnSpc>
              <a:spcBef>
                <a:spcPts val="1800"/>
              </a:spcBef>
              <a:buFont typeface="Wingdings" charset="2"/>
              <a:buNone/>
            </a:pPr>
            <a:endParaRPr lang="en-US" sz="1400" dirty="0">
              <a:latin typeface="arial" charset="0"/>
              <a:ea typeface="BentonSans-Light" charset="0"/>
              <a:cs typeface="BentonSans-Light" charset="0"/>
            </a:endParaRPr>
          </a:p>
        </p:txBody>
      </p:sp>
      <p:sp>
        <p:nvSpPr>
          <p:cNvPr id="3" name="Text Placeholder 2">
            <a:extLst>
              <a:ext uri="{FF2B5EF4-FFF2-40B4-BE49-F238E27FC236}">
                <a16:creationId xmlns:a16="http://schemas.microsoft.com/office/drawing/2014/main" id="{2BB09CAB-27D5-495B-952A-2810A10E101F}"/>
              </a:ext>
            </a:extLst>
          </p:cNvPr>
          <p:cNvSpPr>
            <a:spLocks noGrp="1"/>
          </p:cNvSpPr>
          <p:nvPr>
            <p:ph type="body" sz="quarter" idx="14"/>
          </p:nvPr>
        </p:nvSpPr>
        <p:spPr>
          <a:xfrm>
            <a:off x="609442" y="1135452"/>
            <a:ext cx="10660912" cy="4333494"/>
          </a:xfrm>
        </p:spPr>
        <p:txBody>
          <a:bodyPr/>
          <a:lstStyle/>
          <a:p>
            <a:r>
              <a:rPr lang="en-US" sz="1600" dirty="0"/>
              <a:t>Consistently referred to as the “new adult group” rather than “newly eligible adults”</a:t>
            </a:r>
          </a:p>
          <a:p>
            <a:r>
              <a:rPr lang="en-US" sz="1600" dirty="0"/>
              <a:t>CMS emphasizes additional documentation if different or additional data was used for this population</a:t>
            </a:r>
          </a:p>
          <a:p>
            <a:r>
              <a:rPr lang="en-US" sz="1600" dirty="0"/>
              <a:t>Dates of previous rating periods have been extended to include 2017, 2018, 2019, and January through June 2020</a:t>
            </a:r>
          </a:p>
          <a:p>
            <a:r>
              <a:rPr lang="en-US" sz="1600" dirty="0"/>
              <a:t>Benefit plan changes since the previous rate certification must be described if a state covered the new adult group in previous rating periods</a:t>
            </a:r>
          </a:p>
          <a:p>
            <a:r>
              <a:rPr lang="en-US" sz="1600" dirty="0"/>
              <a:t>Benefit plan differences compared to other covered populations must be described if a state did not cover the new adult group in previous rating periods</a:t>
            </a:r>
          </a:p>
          <a:p>
            <a:pPr marL="0" indent="0">
              <a:buNone/>
            </a:pPr>
            <a:endParaRPr lang="en-US" sz="1600" dirty="0"/>
          </a:p>
          <a:p>
            <a:pPr marL="0" indent="0">
              <a:buNone/>
            </a:pPr>
            <a:r>
              <a:rPr lang="en-US" sz="1600" dirty="0"/>
              <a:t>There appears to be a typo where one bullet point was cut off and combined with the subsequent one. Until this issue is resolved, we note that the previous Guide included the following language (apparent omission emphasized): </a:t>
            </a:r>
          </a:p>
          <a:p>
            <a:r>
              <a:rPr lang="en-US" sz="1600" i="1" dirty="0"/>
              <a:t>C. The rate certification and supporting documentation must describe </a:t>
            </a:r>
            <a:r>
              <a:rPr lang="en-US" sz="1600" b="1" i="1" dirty="0"/>
              <a:t>any changes to the benefit plan offered to the new adult group. </a:t>
            </a:r>
            <a:endParaRPr lang="en-US" sz="1600" dirty="0"/>
          </a:p>
          <a:p>
            <a:r>
              <a:rPr lang="en-US" sz="1600" i="1" dirty="0"/>
              <a:t>D. The rate certification and supporting documentation must describe any other material changes or adjustments to projected benefit costs. </a:t>
            </a:r>
            <a:endParaRPr lang="en-US" sz="1600" dirty="0"/>
          </a:p>
        </p:txBody>
      </p:sp>
    </p:spTree>
    <p:extLst>
      <p:ext uri="{BB962C8B-B14F-4D97-AF65-F5344CB8AC3E}">
        <p14:creationId xmlns:p14="http://schemas.microsoft.com/office/powerpoint/2010/main" val="2308359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a:xfrm>
            <a:off x="609600" y="4166365"/>
            <a:ext cx="4876800" cy="284174"/>
          </a:xfrm>
        </p:spPr>
        <p:txBody>
          <a:bodyPr/>
          <a:lstStyle/>
          <a:p>
            <a:r>
              <a:rPr lang="en-US" dirty="0"/>
              <a:t>Andrew Dilworth, FSA, MAAA</a:t>
            </a:r>
          </a:p>
          <a:p>
            <a:endParaRPr lang="en-US" dirty="0"/>
          </a:p>
        </p:txBody>
      </p:sp>
      <p:sp>
        <p:nvSpPr>
          <p:cNvPr id="3" name="Title 2"/>
          <p:cNvSpPr>
            <a:spLocks noGrp="1"/>
          </p:cNvSpPr>
          <p:nvPr>
            <p:ph type="ctrTitle"/>
          </p:nvPr>
        </p:nvSpPr>
        <p:spPr>
          <a:xfrm>
            <a:off x="609600" y="2819400"/>
            <a:ext cx="7391400" cy="990600"/>
          </a:xfrm>
        </p:spPr>
        <p:txBody>
          <a:bodyPr/>
          <a:lstStyle/>
          <a:p>
            <a:r>
              <a:rPr lang="en-US" dirty="0"/>
              <a:t>Questions</a:t>
            </a:r>
          </a:p>
        </p:txBody>
      </p:sp>
      <p:sp>
        <p:nvSpPr>
          <p:cNvPr id="5" name="Text Placeholder 1">
            <a:extLst>
              <a:ext uri="{FF2B5EF4-FFF2-40B4-BE49-F238E27FC236}">
                <a16:creationId xmlns:a16="http://schemas.microsoft.com/office/drawing/2014/main" id="{61552109-FB3B-4E66-88BB-299A43A45922}"/>
              </a:ext>
            </a:extLst>
          </p:cNvPr>
          <p:cNvSpPr txBox="1">
            <a:spLocks/>
          </p:cNvSpPr>
          <p:nvPr/>
        </p:nvSpPr>
        <p:spPr>
          <a:xfrm>
            <a:off x="609600" y="4945839"/>
            <a:ext cx="4876800" cy="284174"/>
          </a:xfrm>
          <a:prstGeom prst="rect">
            <a:avLst/>
          </a:prstGeom>
        </p:spPr>
        <p:txBody>
          <a:bodyPr vert="horz" lIns="0" tIns="0" rIns="0" bIns="0" rtlCol="0" anchor="t" anchorCtr="0">
            <a:noAutofit/>
          </a:bodyPr>
          <a:lstStyle>
            <a:lvl1pPr marL="0" indent="0" algn="l" defTabSz="914377" rtl="0" eaLnBrk="1" latinLnBrk="0" hangingPunct="1">
              <a:lnSpc>
                <a:spcPct val="100000"/>
              </a:lnSpc>
              <a:spcBef>
                <a:spcPts val="1200"/>
              </a:spcBef>
              <a:buClr>
                <a:schemeClr val="tx1"/>
              </a:buClr>
              <a:buSzPct val="80000"/>
              <a:buFont typeface="Wingdings" charset="2"/>
              <a:buNone/>
              <a:defRPr lang="en-US" sz="1600" b="1" kern="1200" baseline="0" dirty="0" smtClean="0">
                <a:solidFill>
                  <a:schemeClr val="tx2"/>
                </a:solidFill>
                <a:latin typeface="+mj-lt"/>
                <a:ea typeface="+mj-ea"/>
                <a:cs typeface="+mj-cs"/>
              </a:defRPr>
            </a:lvl1pPr>
            <a:lvl2pPr marL="454025" indent="-182563" algn="l" defTabSz="914377" rtl="0" eaLnBrk="1" latinLnBrk="0" hangingPunct="1">
              <a:lnSpc>
                <a:spcPct val="90000"/>
              </a:lnSpc>
              <a:spcBef>
                <a:spcPts val="800"/>
              </a:spcBef>
              <a:buClr>
                <a:schemeClr val="tx1"/>
              </a:buClr>
              <a:buSzPct val="80000"/>
              <a:buFont typeface="Wingdings" charset="2"/>
              <a:buChar char="§"/>
              <a:defRPr sz="1800" kern="1200">
                <a:solidFill>
                  <a:schemeClr val="tx2"/>
                </a:solidFill>
                <a:latin typeface="+mn-lt"/>
                <a:ea typeface="+mn-ea"/>
                <a:cs typeface="+mn-cs"/>
              </a:defRPr>
            </a:lvl2pPr>
            <a:lvl3pPr marL="622300" indent="-136525" algn="l" defTabSz="914377" rtl="0" eaLnBrk="1" latinLnBrk="0" hangingPunct="1">
              <a:lnSpc>
                <a:spcPct val="90000"/>
              </a:lnSpc>
              <a:spcBef>
                <a:spcPts val="600"/>
              </a:spcBef>
              <a:buClr>
                <a:schemeClr val="tx1"/>
              </a:buClr>
              <a:buSzPct val="80000"/>
              <a:buFont typeface="Wingdings" charset="2"/>
              <a:buChar char="§"/>
              <a:defRPr sz="1600" kern="1200">
                <a:solidFill>
                  <a:schemeClr val="tx2"/>
                </a:solidFill>
                <a:latin typeface="+mn-lt"/>
                <a:ea typeface="+mn-ea"/>
                <a:cs typeface="+mn-cs"/>
              </a:defRPr>
            </a:lvl3pPr>
            <a:lvl4pPr marL="793750"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4pPr>
            <a:lvl5pPr marL="963613"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r>
              <a:rPr lang="en-US" dirty="0">
                <a:solidFill>
                  <a:schemeClr val="bg1"/>
                </a:solidFill>
              </a:rPr>
              <a:t>Paul Houchens, FSA, MAAA</a:t>
            </a:r>
          </a:p>
          <a:p>
            <a:endParaRPr lang="en-US" dirty="0"/>
          </a:p>
          <a:p>
            <a:endParaRPr lang="en-US" dirty="0"/>
          </a:p>
        </p:txBody>
      </p:sp>
      <p:sp>
        <p:nvSpPr>
          <p:cNvPr id="6" name="Text Placeholder 3">
            <a:extLst>
              <a:ext uri="{FF2B5EF4-FFF2-40B4-BE49-F238E27FC236}">
                <a16:creationId xmlns:a16="http://schemas.microsoft.com/office/drawing/2014/main" id="{829B7EDD-3F7C-4D8C-9FDA-F0E10924967B}"/>
              </a:ext>
            </a:extLst>
          </p:cNvPr>
          <p:cNvSpPr txBox="1">
            <a:spLocks/>
          </p:cNvSpPr>
          <p:nvPr/>
        </p:nvSpPr>
        <p:spPr>
          <a:xfrm>
            <a:off x="609600" y="5250639"/>
            <a:ext cx="2958790" cy="893774"/>
          </a:xfrm>
          <a:prstGeom prst="rect">
            <a:avLst/>
          </a:prstGeom>
        </p:spPr>
        <p:txBody>
          <a:bodyPr vert="horz" lIns="0" tIns="0" rIns="0" bIns="0" rtlCol="0" anchor="t" anchorCtr="0">
            <a:noAutofit/>
          </a:bodyPr>
          <a:lstStyle>
            <a:lvl1pPr marL="0" indent="0" algn="l" defTabSz="914377" rtl="0" eaLnBrk="1" latinLnBrk="0" hangingPunct="1">
              <a:lnSpc>
                <a:spcPct val="100000"/>
              </a:lnSpc>
              <a:spcBef>
                <a:spcPts val="1200"/>
              </a:spcBef>
              <a:buClr>
                <a:schemeClr val="tx1"/>
              </a:buClr>
              <a:buSzPct val="80000"/>
              <a:buFont typeface="Wingdings" charset="2"/>
              <a:buNone/>
              <a:defRPr lang="en-US" sz="1600" b="0" kern="1200" baseline="0" dirty="0" smtClean="0">
                <a:solidFill>
                  <a:schemeClr val="tx2"/>
                </a:solidFill>
                <a:latin typeface="+mj-lt"/>
                <a:ea typeface="+mj-ea"/>
                <a:cs typeface="+mj-cs"/>
              </a:defRPr>
            </a:lvl1pPr>
            <a:lvl2pPr marL="454025" indent="-182563" algn="l" defTabSz="914377" rtl="0" eaLnBrk="1" latinLnBrk="0" hangingPunct="1">
              <a:lnSpc>
                <a:spcPct val="90000"/>
              </a:lnSpc>
              <a:spcBef>
                <a:spcPts val="800"/>
              </a:spcBef>
              <a:buClr>
                <a:schemeClr val="tx1"/>
              </a:buClr>
              <a:buSzPct val="80000"/>
              <a:buFont typeface="Wingdings" charset="2"/>
              <a:buChar char="§"/>
              <a:defRPr sz="1800" kern="1200">
                <a:solidFill>
                  <a:schemeClr val="tx2"/>
                </a:solidFill>
                <a:latin typeface="+mn-lt"/>
                <a:ea typeface="+mn-ea"/>
                <a:cs typeface="+mn-cs"/>
              </a:defRPr>
            </a:lvl2pPr>
            <a:lvl3pPr marL="622300" indent="-136525" algn="l" defTabSz="914377" rtl="0" eaLnBrk="1" latinLnBrk="0" hangingPunct="1">
              <a:lnSpc>
                <a:spcPct val="90000"/>
              </a:lnSpc>
              <a:spcBef>
                <a:spcPts val="600"/>
              </a:spcBef>
              <a:buClr>
                <a:schemeClr val="tx1"/>
              </a:buClr>
              <a:buSzPct val="80000"/>
              <a:buFont typeface="Wingdings" charset="2"/>
              <a:buChar char="§"/>
              <a:defRPr sz="1600" kern="1200">
                <a:solidFill>
                  <a:schemeClr val="tx2"/>
                </a:solidFill>
                <a:latin typeface="+mn-lt"/>
                <a:ea typeface="+mn-ea"/>
                <a:cs typeface="+mn-cs"/>
              </a:defRPr>
            </a:lvl3pPr>
            <a:lvl4pPr marL="793750"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4pPr>
            <a:lvl5pPr marL="963613"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r>
              <a:rPr lang="en-US" dirty="0">
                <a:solidFill>
                  <a:schemeClr val="bg1"/>
                </a:solidFill>
              </a:rPr>
              <a:t>paul.houchens@milliman.com</a:t>
            </a:r>
          </a:p>
          <a:p>
            <a:endParaRPr lang="en-US" dirty="0">
              <a:solidFill>
                <a:schemeClr val="bg1"/>
              </a:solidFill>
            </a:endParaRPr>
          </a:p>
        </p:txBody>
      </p:sp>
      <p:sp>
        <p:nvSpPr>
          <p:cNvPr id="7" name="Text Placeholder 1">
            <a:extLst>
              <a:ext uri="{FF2B5EF4-FFF2-40B4-BE49-F238E27FC236}">
                <a16:creationId xmlns:a16="http://schemas.microsoft.com/office/drawing/2014/main" id="{035B9074-A712-4900-A22C-7181E86291C8}"/>
              </a:ext>
            </a:extLst>
          </p:cNvPr>
          <p:cNvSpPr txBox="1">
            <a:spLocks/>
          </p:cNvSpPr>
          <p:nvPr/>
        </p:nvSpPr>
        <p:spPr>
          <a:xfrm>
            <a:off x="609600" y="5697526"/>
            <a:ext cx="4876800" cy="284174"/>
          </a:xfrm>
          <a:prstGeom prst="rect">
            <a:avLst/>
          </a:prstGeom>
        </p:spPr>
        <p:txBody>
          <a:bodyPr vert="horz" lIns="0" tIns="0" rIns="0" bIns="0" rtlCol="0" anchor="t" anchorCtr="0">
            <a:noAutofit/>
          </a:bodyPr>
          <a:lstStyle>
            <a:lvl1pPr marL="0" indent="0" algn="l" defTabSz="914377" rtl="0" eaLnBrk="1" latinLnBrk="0" hangingPunct="1">
              <a:lnSpc>
                <a:spcPct val="100000"/>
              </a:lnSpc>
              <a:spcBef>
                <a:spcPts val="1200"/>
              </a:spcBef>
              <a:buClr>
                <a:schemeClr val="tx1"/>
              </a:buClr>
              <a:buSzPct val="80000"/>
              <a:buFont typeface="Wingdings" charset="2"/>
              <a:buNone/>
              <a:defRPr lang="en-US" sz="1600" b="1" kern="1200" baseline="0" dirty="0" smtClean="0">
                <a:solidFill>
                  <a:schemeClr val="tx2"/>
                </a:solidFill>
                <a:latin typeface="+mj-lt"/>
                <a:ea typeface="+mj-ea"/>
                <a:cs typeface="+mj-cs"/>
              </a:defRPr>
            </a:lvl1pPr>
            <a:lvl2pPr marL="454025" indent="-182563" algn="l" defTabSz="914377" rtl="0" eaLnBrk="1" latinLnBrk="0" hangingPunct="1">
              <a:lnSpc>
                <a:spcPct val="90000"/>
              </a:lnSpc>
              <a:spcBef>
                <a:spcPts val="800"/>
              </a:spcBef>
              <a:buClr>
                <a:schemeClr val="tx1"/>
              </a:buClr>
              <a:buSzPct val="80000"/>
              <a:buFont typeface="Wingdings" charset="2"/>
              <a:buChar char="§"/>
              <a:defRPr sz="1800" kern="1200">
                <a:solidFill>
                  <a:schemeClr val="tx2"/>
                </a:solidFill>
                <a:latin typeface="+mn-lt"/>
                <a:ea typeface="+mn-ea"/>
                <a:cs typeface="+mn-cs"/>
              </a:defRPr>
            </a:lvl2pPr>
            <a:lvl3pPr marL="622300" indent="-136525" algn="l" defTabSz="914377" rtl="0" eaLnBrk="1" latinLnBrk="0" hangingPunct="1">
              <a:lnSpc>
                <a:spcPct val="90000"/>
              </a:lnSpc>
              <a:spcBef>
                <a:spcPts val="600"/>
              </a:spcBef>
              <a:buClr>
                <a:schemeClr val="tx1"/>
              </a:buClr>
              <a:buSzPct val="80000"/>
              <a:buFont typeface="Wingdings" charset="2"/>
              <a:buChar char="§"/>
              <a:defRPr sz="1600" kern="1200">
                <a:solidFill>
                  <a:schemeClr val="tx2"/>
                </a:solidFill>
                <a:latin typeface="+mn-lt"/>
                <a:ea typeface="+mn-ea"/>
                <a:cs typeface="+mn-cs"/>
              </a:defRPr>
            </a:lvl3pPr>
            <a:lvl4pPr marL="793750"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4pPr>
            <a:lvl5pPr marL="963613"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r>
              <a:rPr lang="en-US" dirty="0">
                <a:solidFill>
                  <a:schemeClr val="bg1"/>
                </a:solidFill>
              </a:rPr>
              <a:t>Christine Mytelka, FSA, MAAA</a:t>
            </a:r>
          </a:p>
          <a:p>
            <a:endParaRPr lang="en-US" dirty="0"/>
          </a:p>
          <a:p>
            <a:endParaRPr lang="en-US" dirty="0"/>
          </a:p>
        </p:txBody>
      </p:sp>
      <p:sp>
        <p:nvSpPr>
          <p:cNvPr id="8" name="Text Placeholder 3">
            <a:extLst>
              <a:ext uri="{FF2B5EF4-FFF2-40B4-BE49-F238E27FC236}">
                <a16:creationId xmlns:a16="http://schemas.microsoft.com/office/drawing/2014/main" id="{9D1F5025-22B8-479D-97F8-8FFB551C41EC}"/>
              </a:ext>
            </a:extLst>
          </p:cNvPr>
          <p:cNvSpPr txBox="1">
            <a:spLocks/>
          </p:cNvSpPr>
          <p:nvPr/>
        </p:nvSpPr>
        <p:spPr>
          <a:xfrm>
            <a:off x="609600" y="6002326"/>
            <a:ext cx="3219450" cy="893774"/>
          </a:xfrm>
          <a:prstGeom prst="rect">
            <a:avLst/>
          </a:prstGeom>
        </p:spPr>
        <p:txBody>
          <a:bodyPr vert="horz" lIns="0" tIns="0" rIns="0" bIns="0" rtlCol="0" anchor="t" anchorCtr="0">
            <a:noAutofit/>
          </a:bodyPr>
          <a:lstStyle>
            <a:lvl1pPr marL="0" indent="0" algn="l" defTabSz="914377" rtl="0" eaLnBrk="1" latinLnBrk="0" hangingPunct="1">
              <a:lnSpc>
                <a:spcPct val="100000"/>
              </a:lnSpc>
              <a:spcBef>
                <a:spcPts val="1200"/>
              </a:spcBef>
              <a:buClr>
                <a:schemeClr val="tx1"/>
              </a:buClr>
              <a:buSzPct val="80000"/>
              <a:buFont typeface="Wingdings" charset="2"/>
              <a:buNone/>
              <a:defRPr lang="en-US" sz="1600" b="0" kern="1200" baseline="0" dirty="0" smtClean="0">
                <a:solidFill>
                  <a:schemeClr val="tx2"/>
                </a:solidFill>
                <a:latin typeface="+mj-lt"/>
                <a:ea typeface="+mj-ea"/>
                <a:cs typeface="+mj-cs"/>
              </a:defRPr>
            </a:lvl1pPr>
            <a:lvl2pPr marL="454025" indent="-182563" algn="l" defTabSz="914377" rtl="0" eaLnBrk="1" latinLnBrk="0" hangingPunct="1">
              <a:lnSpc>
                <a:spcPct val="90000"/>
              </a:lnSpc>
              <a:spcBef>
                <a:spcPts val="800"/>
              </a:spcBef>
              <a:buClr>
                <a:schemeClr val="tx1"/>
              </a:buClr>
              <a:buSzPct val="80000"/>
              <a:buFont typeface="Wingdings" charset="2"/>
              <a:buChar char="§"/>
              <a:defRPr sz="1800" kern="1200">
                <a:solidFill>
                  <a:schemeClr val="tx2"/>
                </a:solidFill>
                <a:latin typeface="+mn-lt"/>
                <a:ea typeface="+mn-ea"/>
                <a:cs typeface="+mn-cs"/>
              </a:defRPr>
            </a:lvl2pPr>
            <a:lvl3pPr marL="622300" indent="-136525" algn="l" defTabSz="914377" rtl="0" eaLnBrk="1" latinLnBrk="0" hangingPunct="1">
              <a:lnSpc>
                <a:spcPct val="90000"/>
              </a:lnSpc>
              <a:spcBef>
                <a:spcPts val="600"/>
              </a:spcBef>
              <a:buClr>
                <a:schemeClr val="tx1"/>
              </a:buClr>
              <a:buSzPct val="80000"/>
              <a:buFont typeface="Wingdings" charset="2"/>
              <a:buChar char="§"/>
              <a:defRPr sz="1600" kern="1200">
                <a:solidFill>
                  <a:schemeClr val="tx2"/>
                </a:solidFill>
                <a:latin typeface="+mn-lt"/>
                <a:ea typeface="+mn-ea"/>
                <a:cs typeface="+mn-cs"/>
              </a:defRPr>
            </a:lvl3pPr>
            <a:lvl4pPr marL="793750"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4pPr>
            <a:lvl5pPr marL="963613"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r>
              <a:rPr lang="en-US" dirty="0">
                <a:solidFill>
                  <a:schemeClr val="bg1"/>
                </a:solidFill>
              </a:rPr>
              <a:t>christine.mytelka.@milliman.com</a:t>
            </a:r>
          </a:p>
          <a:p>
            <a:endParaRPr lang="en-US" dirty="0">
              <a:solidFill>
                <a:schemeClr val="bg1"/>
              </a:solidFill>
            </a:endParaRPr>
          </a:p>
        </p:txBody>
      </p:sp>
      <p:sp>
        <p:nvSpPr>
          <p:cNvPr id="9" name="Text Placeholder 8"/>
          <p:cNvSpPr>
            <a:spLocks noGrp="1"/>
          </p:cNvSpPr>
          <p:nvPr>
            <p:ph type="body" sz="quarter" idx="15"/>
          </p:nvPr>
        </p:nvSpPr>
        <p:spPr>
          <a:xfrm>
            <a:off x="609600" y="4471165"/>
            <a:ext cx="4876800" cy="893774"/>
          </a:xfrm>
        </p:spPr>
        <p:txBody>
          <a:bodyPr/>
          <a:lstStyle/>
          <a:p>
            <a:r>
              <a:rPr lang="en-US" dirty="0"/>
              <a:t>andrew.dilworth@milliman.com</a:t>
            </a:r>
          </a:p>
        </p:txBody>
      </p:sp>
    </p:spTree>
    <p:extLst>
      <p:ext uri="{BB962C8B-B14F-4D97-AF65-F5344CB8AC3E}">
        <p14:creationId xmlns:p14="http://schemas.microsoft.com/office/powerpoint/2010/main" val="1463240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6238A9C-93BB-4811-8ED5-4169D7A0C939}"/>
              </a:ext>
            </a:extLst>
          </p:cNvPr>
          <p:cNvSpPr>
            <a:spLocks noGrp="1"/>
          </p:cNvSpPr>
          <p:nvPr>
            <p:ph type="title"/>
          </p:nvPr>
        </p:nvSpPr>
        <p:spPr>
          <a:xfrm>
            <a:off x="6948220" y="301533"/>
            <a:ext cx="2302105" cy="830997"/>
          </a:xfrm>
        </p:spPr>
        <p:txBody>
          <a:bodyPr/>
          <a:lstStyle/>
          <a:p>
            <a:r>
              <a:rPr lang="en-US" sz="3000" dirty="0"/>
              <a:t>Introduction</a:t>
            </a:r>
          </a:p>
        </p:txBody>
      </p:sp>
      <p:sp>
        <p:nvSpPr>
          <p:cNvPr id="2" name="Slide Number Placeholder 1">
            <a:extLst>
              <a:ext uri="{FF2B5EF4-FFF2-40B4-BE49-F238E27FC236}">
                <a16:creationId xmlns:a16="http://schemas.microsoft.com/office/drawing/2014/main" id="{3A68BEFC-E30F-4248-8A5F-E20012835728}"/>
              </a:ext>
            </a:extLst>
          </p:cNvPr>
          <p:cNvSpPr>
            <a:spLocks noGrp="1"/>
          </p:cNvSpPr>
          <p:nvPr>
            <p:ph type="sldNum" sz="quarter" idx="12"/>
          </p:nvPr>
        </p:nvSpPr>
        <p:spPr/>
        <p:txBody>
          <a:bodyPr/>
          <a:lstStyle/>
          <a:p>
            <a:fld id="{B016F8AB-BCEA-4347-8BA6-BE776009BC89}" type="slidenum">
              <a:rPr lang="uk-UA" smtClean="0"/>
              <a:pPr/>
              <a:t>2</a:t>
            </a:fld>
            <a:endParaRPr lang="uk-UA" dirty="0"/>
          </a:p>
        </p:txBody>
      </p:sp>
      <p:sp>
        <p:nvSpPr>
          <p:cNvPr id="5" name="Text Placeholder 4">
            <a:extLst>
              <a:ext uri="{FF2B5EF4-FFF2-40B4-BE49-F238E27FC236}">
                <a16:creationId xmlns:a16="http://schemas.microsoft.com/office/drawing/2014/main" id="{7F86C37B-F005-41CB-816D-19277A6B72F9}"/>
              </a:ext>
            </a:extLst>
          </p:cNvPr>
          <p:cNvSpPr>
            <a:spLocks noGrp="1"/>
          </p:cNvSpPr>
          <p:nvPr>
            <p:ph type="body" sz="quarter" idx="14"/>
          </p:nvPr>
        </p:nvSpPr>
        <p:spPr>
          <a:xfrm>
            <a:off x="6815470" y="1051414"/>
            <a:ext cx="4763915" cy="4800600"/>
          </a:xfrm>
        </p:spPr>
        <p:txBody>
          <a:bodyPr numCol="1"/>
          <a:lstStyle/>
          <a:p>
            <a:r>
              <a:rPr lang="en-US" sz="1800" dirty="0">
                <a:solidFill>
                  <a:srgbClr val="39414D"/>
                </a:solidFill>
              </a:rPr>
              <a:t>On July 2, 2020, CMS released the 2020-2021 Medicaid Managed Care Rate Development Guide which can be found by navigating to:</a:t>
            </a:r>
          </a:p>
          <a:p>
            <a:endParaRPr lang="en-US" sz="1800" dirty="0">
              <a:solidFill>
                <a:srgbClr val="39414D"/>
              </a:solidFill>
            </a:endParaRPr>
          </a:p>
          <a:p>
            <a:r>
              <a:rPr lang="en-US" sz="1800" dirty="0">
                <a:solidFill>
                  <a:srgbClr val="39414D"/>
                </a:solidFill>
                <a:hlinkClick r:id="rId2"/>
              </a:rPr>
              <a:t>https://www.medicaid.gov/medicaid/managed-care/guidance/rate-review-and-rate-guides/index.html</a:t>
            </a:r>
            <a:endParaRPr lang="en-US" sz="1800" dirty="0">
              <a:solidFill>
                <a:srgbClr val="39414D"/>
              </a:solidFill>
            </a:endParaRPr>
          </a:p>
          <a:p>
            <a:endParaRPr lang="en-US" sz="1800" dirty="0">
              <a:solidFill>
                <a:srgbClr val="39414D"/>
              </a:solidFill>
            </a:endParaRPr>
          </a:p>
          <a:p>
            <a:r>
              <a:rPr lang="en-US" sz="1800" dirty="0">
                <a:solidFill>
                  <a:srgbClr val="39414D"/>
                </a:solidFill>
              </a:rPr>
              <a:t>We summarized year-over-year changes in a comparison report, including annotated versions of the current and previous Guide as appendices.</a:t>
            </a:r>
          </a:p>
        </p:txBody>
      </p:sp>
      <p:pic>
        <p:nvPicPr>
          <p:cNvPr id="7" name="Picture 6" descr="A tall building&#10;&#10;Description automatically generated">
            <a:extLst>
              <a:ext uri="{FF2B5EF4-FFF2-40B4-BE49-F238E27FC236}">
                <a16:creationId xmlns:a16="http://schemas.microsoft.com/office/drawing/2014/main" id="{67FF0085-CEB4-46A7-BF8F-B09A49C81D53}"/>
              </a:ext>
            </a:extLst>
          </p:cNvPr>
          <p:cNvPicPr>
            <a:picLocks noChangeAspect="1"/>
          </p:cNvPicPr>
          <p:nvPr/>
        </p:nvPicPr>
        <p:blipFill rotWithShape="1">
          <a:blip r:embed="rId3">
            <a:extLst>
              <a:ext uri="{28A0092B-C50C-407E-A947-70E740481C1C}">
                <a14:useLocalDpi xmlns:a14="http://schemas.microsoft.com/office/drawing/2010/main" val="0"/>
              </a:ext>
            </a:extLst>
          </a:blip>
          <a:srcRect l="17898" r="12637"/>
          <a:stretch/>
        </p:blipFill>
        <p:spPr>
          <a:xfrm>
            <a:off x="0" y="0"/>
            <a:ext cx="6602820" cy="6336792"/>
          </a:xfrm>
          <a:prstGeom prst="rect">
            <a:avLst/>
          </a:prstGeom>
        </p:spPr>
      </p:pic>
    </p:spTree>
    <p:extLst>
      <p:ext uri="{BB962C8B-B14F-4D97-AF65-F5344CB8AC3E}">
        <p14:creationId xmlns:p14="http://schemas.microsoft.com/office/powerpoint/2010/main" val="2203920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Changes</a:t>
            </a:r>
          </a:p>
        </p:txBody>
      </p:sp>
    </p:spTree>
    <p:extLst>
      <p:ext uri="{BB962C8B-B14F-4D97-AF65-F5344CB8AC3E}">
        <p14:creationId xmlns:p14="http://schemas.microsoft.com/office/powerpoint/2010/main" val="2179598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0484" y="1007930"/>
            <a:ext cx="2976326" cy="419348"/>
          </a:xfrm>
        </p:spPr>
        <p:txBody>
          <a:bodyPr/>
          <a:lstStyle/>
          <a:p>
            <a:r>
              <a:rPr lang="en-US" dirty="0"/>
              <a:t>TIMELY FILING</a:t>
            </a:r>
          </a:p>
        </p:txBody>
      </p:sp>
      <p:sp>
        <p:nvSpPr>
          <p:cNvPr id="38" name="Slide Number Placeholder 37"/>
          <p:cNvSpPr>
            <a:spLocks noGrp="1"/>
          </p:cNvSpPr>
          <p:nvPr>
            <p:ph type="sldNum" sz="quarter" idx="12"/>
          </p:nvPr>
        </p:nvSpPr>
        <p:spPr/>
        <p:txBody>
          <a:bodyPr/>
          <a:lstStyle/>
          <a:p>
            <a:fld id="{B016F8AB-BCEA-4347-8BA6-BE776009BC89}" type="slidenum">
              <a:rPr lang="en-US" smtClean="0"/>
              <a:pPr/>
              <a:t>4</a:t>
            </a:fld>
            <a:endParaRPr lang="en-US"/>
          </a:p>
        </p:txBody>
      </p:sp>
      <p:sp>
        <p:nvSpPr>
          <p:cNvPr id="5" name="Content Placeholder 6"/>
          <p:cNvSpPr txBox="1">
            <a:spLocks/>
          </p:cNvSpPr>
          <p:nvPr/>
        </p:nvSpPr>
        <p:spPr>
          <a:xfrm>
            <a:off x="6096000" y="1828800"/>
            <a:ext cx="5254785" cy="4495798"/>
          </a:xfrm>
          <a:prstGeom prst="rect">
            <a:avLst/>
          </a:prstGeom>
        </p:spPr>
        <p:txBody>
          <a:bodyPr vert="horz" wrap="square" lIns="0" tIns="0" rIns="0" bIns="0" rtlCol="0">
            <a:noAutofit/>
          </a:bodyPr>
          <a:lstStyle>
            <a:lvl1pPr marL="182875" indent="-182875" algn="l" defTabSz="914377" rtl="0" eaLnBrk="1" latinLnBrk="0" hangingPunct="1">
              <a:lnSpc>
                <a:spcPct val="90000"/>
              </a:lnSpc>
              <a:spcBef>
                <a:spcPts val="1200"/>
              </a:spcBef>
              <a:buClr>
                <a:schemeClr val="tx1"/>
              </a:buClr>
              <a:buSzPct val="80000"/>
              <a:buFont typeface="Wingdings" charset="2"/>
              <a:buChar char="§"/>
              <a:defRPr sz="2000" b="0" kern="1200" baseline="0">
                <a:solidFill>
                  <a:schemeClr val="tx2"/>
                </a:solidFill>
                <a:latin typeface="+mn-lt"/>
                <a:ea typeface="+mn-ea"/>
                <a:cs typeface="+mn-cs"/>
              </a:defRPr>
            </a:lvl1pPr>
            <a:lvl2pPr marL="411470" indent="-182875" algn="l" defTabSz="914377" rtl="0" eaLnBrk="1" latinLnBrk="0" hangingPunct="1">
              <a:lnSpc>
                <a:spcPct val="90000"/>
              </a:lnSpc>
              <a:spcBef>
                <a:spcPts val="800"/>
              </a:spcBef>
              <a:buClr>
                <a:schemeClr val="tx1"/>
              </a:buClr>
              <a:buSzPct val="80000"/>
              <a:buFont typeface="Wingdings" charset="2"/>
              <a:buChar char="§"/>
              <a:defRPr sz="1600" kern="1200">
                <a:solidFill>
                  <a:schemeClr val="tx2"/>
                </a:solidFill>
                <a:latin typeface="+mn-lt"/>
                <a:ea typeface="+mn-ea"/>
                <a:cs typeface="+mn-cs"/>
              </a:defRPr>
            </a:lvl2pPr>
            <a:lvl3pPr marL="548626" indent="-137157"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3pPr>
            <a:lvl4pPr marL="731502"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4pPr>
            <a:lvl5pPr marL="868658"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pPr marL="0" indent="0">
              <a:lnSpc>
                <a:spcPts val="1800"/>
              </a:lnSpc>
              <a:spcBef>
                <a:spcPts val="1800"/>
              </a:spcBef>
              <a:buFont typeface="Wingdings" charset="2"/>
              <a:buNone/>
            </a:pPr>
            <a:endParaRPr lang="en-US" sz="1400" dirty="0">
              <a:latin typeface="arial" charset="0"/>
              <a:ea typeface="BentonSans-Light" charset="0"/>
              <a:cs typeface="BentonSans-Light" charset="0"/>
            </a:endParaRPr>
          </a:p>
        </p:txBody>
      </p:sp>
      <p:sp>
        <p:nvSpPr>
          <p:cNvPr id="3" name="Text Placeholder 2">
            <a:extLst>
              <a:ext uri="{FF2B5EF4-FFF2-40B4-BE49-F238E27FC236}">
                <a16:creationId xmlns:a16="http://schemas.microsoft.com/office/drawing/2014/main" id="{2BB09CAB-27D5-495B-952A-2810A10E101F}"/>
              </a:ext>
            </a:extLst>
          </p:cNvPr>
          <p:cNvSpPr>
            <a:spLocks noGrp="1"/>
          </p:cNvSpPr>
          <p:nvPr>
            <p:ph type="body" sz="quarter" idx="14"/>
          </p:nvPr>
        </p:nvSpPr>
        <p:spPr>
          <a:xfrm>
            <a:off x="759637" y="1484352"/>
            <a:ext cx="4220577" cy="553998"/>
          </a:xfrm>
        </p:spPr>
        <p:txBody>
          <a:bodyPr/>
          <a:lstStyle/>
          <a:p>
            <a:pPr marL="0" indent="0">
              <a:buNone/>
            </a:pPr>
            <a:r>
              <a:rPr lang="en-US" dirty="0"/>
              <a:t>Two-year period for states to claim federal financial participation (FFP)</a:t>
            </a:r>
          </a:p>
        </p:txBody>
      </p:sp>
      <p:sp>
        <p:nvSpPr>
          <p:cNvPr id="6" name="Rectangle 5">
            <a:extLst>
              <a:ext uri="{FF2B5EF4-FFF2-40B4-BE49-F238E27FC236}">
                <a16:creationId xmlns:a16="http://schemas.microsoft.com/office/drawing/2014/main" id="{F138DD3D-F6AA-47B2-9EF9-367DD8ACC68B}"/>
              </a:ext>
            </a:extLst>
          </p:cNvPr>
          <p:cNvSpPr/>
          <p:nvPr/>
        </p:nvSpPr>
        <p:spPr>
          <a:xfrm>
            <a:off x="661733" y="3429000"/>
            <a:ext cx="4593052" cy="553998"/>
          </a:xfrm>
          <a:prstGeom prst="rect">
            <a:avLst/>
          </a:prstGeom>
        </p:spPr>
        <p:txBody>
          <a:bodyPr wrap="none">
            <a:spAutoFit/>
          </a:bodyPr>
          <a:lstStyle/>
          <a:p>
            <a:r>
              <a:rPr lang="en-US" sz="3000" b="1" dirty="0">
                <a:latin typeface="+mj-lt"/>
              </a:rPr>
              <a:t>FUTURE AMENDMENTS</a:t>
            </a:r>
          </a:p>
        </p:txBody>
      </p:sp>
      <p:sp>
        <p:nvSpPr>
          <p:cNvPr id="11" name="Text Placeholder 2">
            <a:extLst>
              <a:ext uri="{FF2B5EF4-FFF2-40B4-BE49-F238E27FC236}">
                <a16:creationId xmlns:a16="http://schemas.microsoft.com/office/drawing/2014/main" id="{E1382DBD-2558-4CDD-9FAF-D098951A8E5A}"/>
              </a:ext>
            </a:extLst>
          </p:cNvPr>
          <p:cNvSpPr txBox="1">
            <a:spLocks/>
          </p:cNvSpPr>
          <p:nvPr/>
        </p:nvSpPr>
        <p:spPr>
          <a:xfrm>
            <a:off x="746161" y="4040072"/>
            <a:ext cx="4438160" cy="1415772"/>
          </a:xfrm>
          <a:prstGeom prst="rect">
            <a:avLst/>
          </a:prstGeom>
        </p:spPr>
        <p:txBody>
          <a:bodyPr vert="horz" wrap="square" lIns="0" tIns="0" rIns="0" bIns="0" rtlCol="0">
            <a:spAutoFit/>
          </a:bodyPr>
          <a:lstStyle>
            <a:lvl1pPr marL="233363" indent="-233363" algn="l" defTabSz="914377" rtl="0" eaLnBrk="1" latinLnBrk="0" hangingPunct="1">
              <a:lnSpc>
                <a:spcPct val="90000"/>
              </a:lnSpc>
              <a:spcBef>
                <a:spcPts val="1200"/>
              </a:spcBef>
              <a:buClr>
                <a:schemeClr val="tx1"/>
              </a:buClr>
              <a:buSzPct val="80000"/>
              <a:buFont typeface="Wingdings" charset="2"/>
              <a:buChar char="§"/>
              <a:defRPr sz="2000" b="0" kern="1200" baseline="0">
                <a:solidFill>
                  <a:schemeClr val="tx2"/>
                </a:solidFill>
                <a:latin typeface="+mn-lt"/>
                <a:ea typeface="+mn-ea"/>
                <a:cs typeface="+mn-cs"/>
              </a:defRPr>
            </a:lvl1pPr>
            <a:lvl2pPr marL="454025" indent="-182563" algn="l" defTabSz="914377" rtl="0" eaLnBrk="1" latinLnBrk="0" hangingPunct="1">
              <a:lnSpc>
                <a:spcPct val="90000"/>
              </a:lnSpc>
              <a:spcBef>
                <a:spcPts val="800"/>
              </a:spcBef>
              <a:buClr>
                <a:schemeClr val="tx1"/>
              </a:buClr>
              <a:buSzPct val="80000"/>
              <a:buFont typeface="Wingdings" charset="2"/>
              <a:buChar char="§"/>
              <a:defRPr sz="1800" kern="1200">
                <a:solidFill>
                  <a:schemeClr val="tx2"/>
                </a:solidFill>
                <a:latin typeface="+mn-lt"/>
                <a:ea typeface="+mn-ea"/>
                <a:cs typeface="+mn-cs"/>
              </a:defRPr>
            </a:lvl2pPr>
            <a:lvl3pPr marL="622300" indent="-136525" algn="l" defTabSz="914377" rtl="0" eaLnBrk="1" latinLnBrk="0" hangingPunct="1">
              <a:lnSpc>
                <a:spcPct val="90000"/>
              </a:lnSpc>
              <a:spcBef>
                <a:spcPts val="600"/>
              </a:spcBef>
              <a:buClr>
                <a:schemeClr val="tx1"/>
              </a:buClr>
              <a:buSzPct val="80000"/>
              <a:buFont typeface="Wingdings" charset="2"/>
              <a:buChar char="§"/>
              <a:defRPr sz="1600" kern="1200">
                <a:solidFill>
                  <a:schemeClr val="tx2"/>
                </a:solidFill>
                <a:latin typeface="+mn-lt"/>
                <a:ea typeface="+mn-ea"/>
                <a:cs typeface="+mn-cs"/>
              </a:defRPr>
            </a:lvl3pPr>
            <a:lvl4pPr marL="793750"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4pPr>
            <a:lvl5pPr marL="963613" indent="-136525"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pPr>
              <a:buFont typeface="Wingdings" panose="05000000000000000000" pitchFamily="2" charset="2"/>
              <a:buChar char="§"/>
            </a:pPr>
            <a:r>
              <a:rPr lang="en-US" dirty="0">
                <a:solidFill>
                  <a:srgbClr val="39414D"/>
                </a:solidFill>
              </a:rPr>
              <a:t>Listed in the rate certification</a:t>
            </a:r>
          </a:p>
          <a:p>
            <a:pPr>
              <a:buFont typeface="Wingdings" panose="05000000000000000000" pitchFamily="2" charset="2"/>
              <a:buChar char="§"/>
            </a:pPr>
            <a:r>
              <a:rPr lang="en-US" dirty="0">
                <a:solidFill>
                  <a:srgbClr val="39414D"/>
                </a:solidFill>
              </a:rPr>
              <a:t>Expected timeframe for submission</a:t>
            </a:r>
          </a:p>
          <a:p>
            <a:pPr>
              <a:buFont typeface="Wingdings" panose="05000000000000000000" pitchFamily="2" charset="2"/>
              <a:buChar char="§"/>
            </a:pPr>
            <a:r>
              <a:rPr lang="en-US" dirty="0">
                <a:solidFill>
                  <a:srgbClr val="39414D"/>
                </a:solidFill>
              </a:rPr>
              <a:t>Explanation why not currently reflected</a:t>
            </a:r>
          </a:p>
        </p:txBody>
      </p:sp>
      <p:pic>
        <p:nvPicPr>
          <p:cNvPr id="12" name="Picture 11" descr="A picture containing flying, blue, air, road&#10;&#10;Description automatically generated">
            <a:extLst>
              <a:ext uri="{FF2B5EF4-FFF2-40B4-BE49-F238E27FC236}">
                <a16:creationId xmlns:a16="http://schemas.microsoft.com/office/drawing/2014/main" id="{E15C9756-87AB-4921-8617-39BD14CAE5F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4302"/>
          <a:stretch/>
        </p:blipFill>
        <p:spPr>
          <a:xfrm>
            <a:off x="5401340" y="0"/>
            <a:ext cx="6790660" cy="6858000"/>
          </a:xfrm>
          <a:prstGeom prst="rect">
            <a:avLst/>
          </a:prstGeom>
        </p:spPr>
      </p:pic>
    </p:spTree>
    <p:extLst>
      <p:ext uri="{BB962C8B-B14F-4D97-AF65-F5344CB8AC3E}">
        <p14:creationId xmlns:p14="http://schemas.microsoft.com/office/powerpoint/2010/main" val="30248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442" y="521207"/>
            <a:ext cx="4281535" cy="531415"/>
          </a:xfrm>
        </p:spPr>
        <p:txBody>
          <a:bodyPr/>
          <a:lstStyle/>
          <a:p>
            <a:r>
              <a:rPr lang="en-US" dirty="0"/>
              <a:t>DIRECTED PAYMENTS</a:t>
            </a:r>
          </a:p>
        </p:txBody>
      </p:sp>
      <p:sp>
        <p:nvSpPr>
          <p:cNvPr id="38" name="Slide Number Placeholder 37"/>
          <p:cNvSpPr>
            <a:spLocks noGrp="1"/>
          </p:cNvSpPr>
          <p:nvPr>
            <p:ph type="sldNum" sz="quarter" idx="12"/>
          </p:nvPr>
        </p:nvSpPr>
        <p:spPr/>
        <p:txBody>
          <a:bodyPr/>
          <a:lstStyle/>
          <a:p>
            <a:fld id="{B016F8AB-BCEA-4347-8BA6-BE776009BC89}" type="slidenum">
              <a:rPr lang="en-US" smtClean="0"/>
              <a:pPr/>
              <a:t>5</a:t>
            </a:fld>
            <a:endParaRPr lang="en-US"/>
          </a:p>
        </p:txBody>
      </p:sp>
      <p:sp>
        <p:nvSpPr>
          <p:cNvPr id="5" name="Content Placeholder 6"/>
          <p:cNvSpPr txBox="1">
            <a:spLocks/>
          </p:cNvSpPr>
          <p:nvPr/>
        </p:nvSpPr>
        <p:spPr>
          <a:xfrm>
            <a:off x="6096000" y="1828800"/>
            <a:ext cx="5254785" cy="4495798"/>
          </a:xfrm>
          <a:prstGeom prst="rect">
            <a:avLst/>
          </a:prstGeom>
        </p:spPr>
        <p:txBody>
          <a:bodyPr vert="horz" wrap="square" lIns="0" tIns="0" rIns="0" bIns="0" rtlCol="0">
            <a:noAutofit/>
          </a:bodyPr>
          <a:lstStyle>
            <a:lvl1pPr marL="182875" indent="-182875" algn="l" defTabSz="914377" rtl="0" eaLnBrk="1" latinLnBrk="0" hangingPunct="1">
              <a:lnSpc>
                <a:spcPct val="90000"/>
              </a:lnSpc>
              <a:spcBef>
                <a:spcPts val="1200"/>
              </a:spcBef>
              <a:buClr>
                <a:schemeClr val="tx1"/>
              </a:buClr>
              <a:buSzPct val="80000"/>
              <a:buFont typeface="Wingdings" charset="2"/>
              <a:buChar char="§"/>
              <a:defRPr sz="2000" b="0" kern="1200" baseline="0">
                <a:solidFill>
                  <a:schemeClr val="tx2"/>
                </a:solidFill>
                <a:latin typeface="+mn-lt"/>
                <a:ea typeface="+mn-ea"/>
                <a:cs typeface="+mn-cs"/>
              </a:defRPr>
            </a:lvl1pPr>
            <a:lvl2pPr marL="411470" indent="-182875" algn="l" defTabSz="914377" rtl="0" eaLnBrk="1" latinLnBrk="0" hangingPunct="1">
              <a:lnSpc>
                <a:spcPct val="90000"/>
              </a:lnSpc>
              <a:spcBef>
                <a:spcPts val="800"/>
              </a:spcBef>
              <a:buClr>
                <a:schemeClr val="tx1"/>
              </a:buClr>
              <a:buSzPct val="80000"/>
              <a:buFont typeface="Wingdings" charset="2"/>
              <a:buChar char="§"/>
              <a:defRPr sz="1600" kern="1200">
                <a:solidFill>
                  <a:schemeClr val="tx2"/>
                </a:solidFill>
                <a:latin typeface="+mn-lt"/>
                <a:ea typeface="+mn-ea"/>
                <a:cs typeface="+mn-cs"/>
              </a:defRPr>
            </a:lvl2pPr>
            <a:lvl3pPr marL="548626" indent="-137157"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3pPr>
            <a:lvl4pPr marL="731502"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4pPr>
            <a:lvl5pPr marL="868658"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pPr marL="0" indent="0">
              <a:lnSpc>
                <a:spcPts val="1800"/>
              </a:lnSpc>
              <a:spcBef>
                <a:spcPts val="1800"/>
              </a:spcBef>
              <a:buFont typeface="Wingdings" charset="2"/>
              <a:buNone/>
            </a:pPr>
            <a:endParaRPr lang="en-US" sz="1400" dirty="0">
              <a:latin typeface="arial" charset="0"/>
              <a:ea typeface="BentonSans-Light" charset="0"/>
              <a:cs typeface="BentonSans-Light" charset="0"/>
            </a:endParaRPr>
          </a:p>
        </p:txBody>
      </p:sp>
      <p:sp>
        <p:nvSpPr>
          <p:cNvPr id="3" name="Text Placeholder 2">
            <a:extLst>
              <a:ext uri="{FF2B5EF4-FFF2-40B4-BE49-F238E27FC236}">
                <a16:creationId xmlns:a16="http://schemas.microsoft.com/office/drawing/2014/main" id="{2BB09CAB-27D5-495B-952A-2810A10E101F}"/>
              </a:ext>
            </a:extLst>
          </p:cNvPr>
          <p:cNvSpPr>
            <a:spLocks noGrp="1"/>
          </p:cNvSpPr>
          <p:nvPr>
            <p:ph type="body" sz="quarter" idx="14"/>
          </p:nvPr>
        </p:nvSpPr>
        <p:spPr>
          <a:xfrm>
            <a:off x="609600" y="1519238"/>
            <a:ext cx="5322888" cy="5872377"/>
          </a:xfrm>
        </p:spPr>
        <p:txBody>
          <a:bodyPr/>
          <a:lstStyle/>
          <a:p>
            <a:r>
              <a:rPr lang="en-US" sz="1800" dirty="0"/>
              <a:t>Provide impact on the rates for each rate cell</a:t>
            </a:r>
          </a:p>
          <a:p>
            <a:r>
              <a:rPr lang="en-US" sz="1800" dirty="0"/>
              <a:t>Adjustments accounting for changes from the base period must be described</a:t>
            </a:r>
          </a:p>
          <a:p>
            <a:r>
              <a:rPr lang="en-US" sz="1800" dirty="0"/>
              <a:t>Consistency with the §438.6(c) pre-print includes correspondence between state and CMS</a:t>
            </a:r>
          </a:p>
          <a:p>
            <a:r>
              <a:rPr lang="en-US" sz="1800" dirty="0"/>
              <a:t>Documentation for cases where maximum fee schedule exceeded, and explanation why plans will be able to lower reimbursement</a:t>
            </a:r>
          </a:p>
          <a:p>
            <a:r>
              <a:rPr lang="en-US" sz="1800" dirty="0"/>
              <a:t>Separate payment terms require a statement from the actuary certifying the amount, and PMPM estimates must be included</a:t>
            </a:r>
          </a:p>
          <a:p>
            <a:r>
              <a:rPr lang="en-US" sz="1800" dirty="0"/>
              <a:t>Confirmation of no additional directed payments not addressed in the rate certification</a:t>
            </a:r>
          </a:p>
          <a:p>
            <a:r>
              <a:rPr lang="en-US" sz="1800" dirty="0"/>
              <a:t>Confirmation of no additional requirements regarding reimbursement to providers</a:t>
            </a:r>
          </a:p>
          <a:p>
            <a:endParaRPr lang="en-US" sz="1800" dirty="0"/>
          </a:p>
          <a:p>
            <a:endParaRPr lang="en-US" sz="1800" dirty="0"/>
          </a:p>
          <a:p>
            <a:endParaRPr lang="en-US" sz="1800" dirty="0"/>
          </a:p>
        </p:txBody>
      </p:sp>
      <p:sp>
        <p:nvSpPr>
          <p:cNvPr id="4" name="Text Placeholder 3">
            <a:extLst>
              <a:ext uri="{FF2B5EF4-FFF2-40B4-BE49-F238E27FC236}">
                <a16:creationId xmlns:a16="http://schemas.microsoft.com/office/drawing/2014/main" id="{4BBEEFD5-BBAA-4A55-A36C-B7D7EE8C0AD8}"/>
              </a:ext>
            </a:extLst>
          </p:cNvPr>
          <p:cNvSpPr>
            <a:spLocks noGrp="1"/>
          </p:cNvSpPr>
          <p:nvPr>
            <p:ph type="body" sz="quarter" idx="15"/>
          </p:nvPr>
        </p:nvSpPr>
        <p:spPr>
          <a:xfrm>
            <a:off x="6259512" y="1519238"/>
            <a:ext cx="5322888" cy="5718489"/>
          </a:xfrm>
        </p:spPr>
        <p:txBody>
          <a:bodyPr/>
          <a:lstStyle/>
          <a:p>
            <a:r>
              <a:rPr lang="en-US" sz="1800" dirty="0"/>
              <a:t>Base amounts must include the impact of directed payments during the 12-month period immediately 2 years prior to the rating period</a:t>
            </a:r>
          </a:p>
          <a:p>
            <a:r>
              <a:rPr lang="en-US" sz="1800" dirty="0"/>
              <a:t>Trend adjustments must include a justification</a:t>
            </a:r>
          </a:p>
          <a:p>
            <a:r>
              <a:rPr lang="en-US" sz="1800" dirty="0"/>
              <a:t>If pass-through payments are implemented as PMPMs, actual payments must be monitored to ensure compliance with the total amount permitted under 42 CFR 438.6(d)</a:t>
            </a:r>
          </a:p>
          <a:p>
            <a:r>
              <a:rPr lang="en-US" sz="1800" dirty="0"/>
              <a:t>CMS added a request for descriptions to include the provider type, the program(s) that include the payment, and identification of any directed payments that target the same providers. </a:t>
            </a:r>
          </a:p>
          <a:p>
            <a:r>
              <a:rPr lang="en-US" sz="1800" dirty="0"/>
              <a:t>Significant additional documentation specific to hospital pass-through payments is now required </a:t>
            </a:r>
          </a:p>
          <a:p>
            <a:endParaRPr lang="en-US" sz="1800" dirty="0"/>
          </a:p>
          <a:p>
            <a:endParaRPr lang="en-US" sz="1800" dirty="0"/>
          </a:p>
          <a:p>
            <a:endParaRPr lang="en-US" sz="1800" dirty="0"/>
          </a:p>
          <a:p>
            <a:endParaRPr lang="en-US" sz="1800" dirty="0"/>
          </a:p>
        </p:txBody>
      </p:sp>
      <p:sp>
        <p:nvSpPr>
          <p:cNvPr id="7" name="Title 1">
            <a:extLst>
              <a:ext uri="{FF2B5EF4-FFF2-40B4-BE49-F238E27FC236}">
                <a16:creationId xmlns:a16="http://schemas.microsoft.com/office/drawing/2014/main" id="{7CDCF6DF-705F-4A20-9B9D-019FF4D11953}"/>
              </a:ext>
            </a:extLst>
          </p:cNvPr>
          <p:cNvSpPr txBox="1">
            <a:spLocks/>
          </p:cNvSpPr>
          <p:nvPr/>
        </p:nvSpPr>
        <p:spPr>
          <a:xfrm>
            <a:off x="6259512" y="521207"/>
            <a:ext cx="5322888" cy="415498"/>
          </a:xfrm>
          <a:prstGeom prst="rect">
            <a:avLst/>
          </a:prstGeom>
        </p:spPr>
        <p:txBody>
          <a:bodyPr vert="horz" wrap="square" lIns="0" tIns="0" rIns="0" bIns="0" rtlCol="0" anchor="t" anchorCtr="0">
            <a:spAutoFit/>
          </a:bodyPr>
          <a:lstStyle>
            <a:lvl1pPr algn="l" defTabSz="914377" rtl="0" eaLnBrk="1" latinLnBrk="0" hangingPunct="1">
              <a:lnSpc>
                <a:spcPct val="90000"/>
              </a:lnSpc>
              <a:spcBef>
                <a:spcPct val="0"/>
              </a:spcBef>
              <a:buNone/>
              <a:defRPr sz="3000" b="1" kern="1200" baseline="0">
                <a:solidFill>
                  <a:schemeClr val="tx1"/>
                </a:solidFill>
                <a:latin typeface="+mj-lt"/>
                <a:ea typeface="+mj-ea"/>
                <a:cs typeface="+mj-cs"/>
              </a:defRPr>
            </a:lvl1pPr>
          </a:lstStyle>
          <a:p>
            <a:r>
              <a:rPr lang="en-US" dirty="0"/>
              <a:t>PASS-THROUGH PAYMENTS</a:t>
            </a:r>
          </a:p>
        </p:txBody>
      </p:sp>
    </p:spTree>
    <p:extLst>
      <p:ext uri="{BB962C8B-B14F-4D97-AF65-F5344CB8AC3E}">
        <p14:creationId xmlns:p14="http://schemas.microsoft.com/office/powerpoint/2010/main" val="122155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0550" y="2567089"/>
            <a:ext cx="10760234" cy="1392652"/>
          </a:xfrm>
        </p:spPr>
        <p:txBody>
          <a:bodyPr/>
          <a:lstStyle/>
          <a:p>
            <a:r>
              <a:rPr lang="en-US" dirty="0"/>
              <a:t>DISCLOSURE OF PLAN-REPORTED NON-BENEFIT COSTS</a:t>
            </a:r>
          </a:p>
        </p:txBody>
      </p:sp>
      <p:sp>
        <p:nvSpPr>
          <p:cNvPr id="38" name="Slide Number Placeholder 37"/>
          <p:cNvSpPr>
            <a:spLocks noGrp="1"/>
          </p:cNvSpPr>
          <p:nvPr>
            <p:ph type="sldNum" sz="quarter" idx="12"/>
          </p:nvPr>
        </p:nvSpPr>
        <p:spPr/>
        <p:txBody>
          <a:bodyPr/>
          <a:lstStyle/>
          <a:p>
            <a:fld id="{B016F8AB-BCEA-4347-8BA6-BE776009BC89}" type="slidenum">
              <a:rPr lang="en-US" smtClean="0"/>
              <a:pPr/>
              <a:t>6</a:t>
            </a:fld>
            <a:endParaRPr lang="en-US"/>
          </a:p>
        </p:txBody>
      </p:sp>
      <p:sp>
        <p:nvSpPr>
          <p:cNvPr id="5" name="Content Placeholder 6"/>
          <p:cNvSpPr txBox="1">
            <a:spLocks/>
          </p:cNvSpPr>
          <p:nvPr/>
        </p:nvSpPr>
        <p:spPr>
          <a:xfrm>
            <a:off x="6096000" y="1828800"/>
            <a:ext cx="5254785" cy="4495798"/>
          </a:xfrm>
          <a:prstGeom prst="rect">
            <a:avLst/>
          </a:prstGeom>
        </p:spPr>
        <p:txBody>
          <a:bodyPr vert="horz" wrap="square" lIns="0" tIns="0" rIns="0" bIns="0" rtlCol="0">
            <a:noAutofit/>
          </a:bodyPr>
          <a:lstStyle>
            <a:lvl1pPr marL="182875" indent="-182875" algn="l" defTabSz="914377" rtl="0" eaLnBrk="1" latinLnBrk="0" hangingPunct="1">
              <a:lnSpc>
                <a:spcPct val="90000"/>
              </a:lnSpc>
              <a:spcBef>
                <a:spcPts val="1200"/>
              </a:spcBef>
              <a:buClr>
                <a:schemeClr val="tx1"/>
              </a:buClr>
              <a:buSzPct val="80000"/>
              <a:buFont typeface="Wingdings" charset="2"/>
              <a:buChar char="§"/>
              <a:defRPr sz="2000" b="0" kern="1200" baseline="0">
                <a:solidFill>
                  <a:schemeClr val="tx2"/>
                </a:solidFill>
                <a:latin typeface="+mn-lt"/>
                <a:ea typeface="+mn-ea"/>
                <a:cs typeface="+mn-cs"/>
              </a:defRPr>
            </a:lvl1pPr>
            <a:lvl2pPr marL="411470" indent="-182875" algn="l" defTabSz="914377" rtl="0" eaLnBrk="1" latinLnBrk="0" hangingPunct="1">
              <a:lnSpc>
                <a:spcPct val="90000"/>
              </a:lnSpc>
              <a:spcBef>
                <a:spcPts val="800"/>
              </a:spcBef>
              <a:buClr>
                <a:schemeClr val="tx1"/>
              </a:buClr>
              <a:buSzPct val="80000"/>
              <a:buFont typeface="Wingdings" charset="2"/>
              <a:buChar char="§"/>
              <a:defRPr sz="1600" kern="1200">
                <a:solidFill>
                  <a:schemeClr val="tx2"/>
                </a:solidFill>
                <a:latin typeface="+mn-lt"/>
                <a:ea typeface="+mn-ea"/>
                <a:cs typeface="+mn-cs"/>
              </a:defRPr>
            </a:lvl2pPr>
            <a:lvl3pPr marL="548626" indent="-137157" algn="l" defTabSz="914377" rtl="0" eaLnBrk="1" latinLnBrk="0" hangingPunct="1">
              <a:lnSpc>
                <a:spcPct val="90000"/>
              </a:lnSpc>
              <a:spcBef>
                <a:spcPts val="600"/>
              </a:spcBef>
              <a:buClr>
                <a:schemeClr val="tx1"/>
              </a:buClr>
              <a:buSzPct val="80000"/>
              <a:buFont typeface="Wingdings" charset="2"/>
              <a:buChar char="§"/>
              <a:defRPr sz="1400" kern="1200">
                <a:solidFill>
                  <a:schemeClr val="tx2"/>
                </a:solidFill>
                <a:latin typeface="+mn-lt"/>
                <a:ea typeface="+mn-ea"/>
                <a:cs typeface="+mn-cs"/>
              </a:defRPr>
            </a:lvl3pPr>
            <a:lvl4pPr marL="731502"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4pPr>
            <a:lvl5pPr marL="868658" indent="-137157" algn="l" defTabSz="914377" rtl="0" eaLnBrk="1" latinLnBrk="0" hangingPunct="1">
              <a:lnSpc>
                <a:spcPct val="90000"/>
              </a:lnSpc>
              <a:spcBef>
                <a:spcPts val="600"/>
              </a:spcBef>
              <a:buClr>
                <a:schemeClr val="tx1"/>
              </a:buClr>
              <a:buSzPct val="80000"/>
              <a:buFont typeface="Wingdings" charset="2"/>
              <a:buChar char="§"/>
              <a:defRPr sz="1200" kern="1200">
                <a:solidFill>
                  <a:schemeClr val="tx2"/>
                </a:solidFill>
                <a:latin typeface="+mn-lt"/>
                <a:ea typeface="+mn-ea"/>
                <a:cs typeface="+mn-cs"/>
              </a:defRPr>
            </a:lvl5pPr>
            <a:lvl6pPr marL="1051534"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6pPr>
            <a:lvl7pPr marL="1188690"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7pPr>
            <a:lvl8pPr marL="1371566"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8pPr>
            <a:lvl9pPr marL="1554441" indent="-137157" algn="l" defTabSz="914377" rtl="0" eaLnBrk="1" latinLnBrk="0" hangingPunct="1">
              <a:lnSpc>
                <a:spcPct val="90000"/>
              </a:lnSpc>
              <a:spcBef>
                <a:spcPts val="600"/>
              </a:spcBef>
              <a:buFont typeface="Arial" panose="020B0604020202020204" pitchFamily="34" charset="0"/>
              <a:buChar char="–"/>
              <a:defRPr sz="1200" kern="1200">
                <a:solidFill>
                  <a:schemeClr val="tx1"/>
                </a:solidFill>
                <a:latin typeface="+mn-lt"/>
                <a:ea typeface="+mn-ea"/>
                <a:cs typeface="+mn-cs"/>
              </a:defRPr>
            </a:lvl9pPr>
          </a:lstStyle>
          <a:p>
            <a:pPr marL="0" indent="0">
              <a:lnSpc>
                <a:spcPts val="1800"/>
              </a:lnSpc>
              <a:spcBef>
                <a:spcPts val="1800"/>
              </a:spcBef>
              <a:buFont typeface="Wingdings" charset="2"/>
              <a:buNone/>
            </a:pPr>
            <a:endParaRPr lang="en-US" sz="1400" dirty="0">
              <a:latin typeface="arial" charset="0"/>
              <a:ea typeface="BentonSans-Light" charset="0"/>
              <a:cs typeface="BentonSans-Light" charset="0"/>
            </a:endParaRPr>
          </a:p>
        </p:txBody>
      </p:sp>
      <p:sp>
        <p:nvSpPr>
          <p:cNvPr id="3" name="Text Placeholder 2">
            <a:extLst>
              <a:ext uri="{FF2B5EF4-FFF2-40B4-BE49-F238E27FC236}">
                <a16:creationId xmlns:a16="http://schemas.microsoft.com/office/drawing/2014/main" id="{2BB09CAB-27D5-495B-952A-2810A10E101F}"/>
              </a:ext>
            </a:extLst>
          </p:cNvPr>
          <p:cNvSpPr>
            <a:spLocks noGrp="1"/>
          </p:cNvSpPr>
          <p:nvPr>
            <p:ph type="body" sz="quarter" idx="14"/>
          </p:nvPr>
        </p:nvSpPr>
        <p:spPr>
          <a:xfrm>
            <a:off x="590550" y="3602445"/>
            <a:ext cx="10760234" cy="553998"/>
          </a:xfrm>
        </p:spPr>
        <p:txBody>
          <a:bodyPr/>
          <a:lstStyle/>
          <a:p>
            <a:pPr marL="0" indent="0">
              <a:buNone/>
            </a:pPr>
            <a:r>
              <a:rPr lang="en-US" dirty="0"/>
              <a:t>The rate certification must disclose historical non-benefit cost data provided by the health plans, along with an explanation of how this information was considered in rate development. </a:t>
            </a:r>
          </a:p>
        </p:txBody>
      </p:sp>
      <p:pic>
        <p:nvPicPr>
          <p:cNvPr id="7" name="Picture 6" descr="A view of a city&#10;&#10;Description automatically generated">
            <a:extLst>
              <a:ext uri="{FF2B5EF4-FFF2-40B4-BE49-F238E27FC236}">
                <a16:creationId xmlns:a16="http://schemas.microsoft.com/office/drawing/2014/main" id="{56535AA3-C36A-4445-AAE3-971DEFB2115E}"/>
              </a:ext>
            </a:extLst>
          </p:cNvPr>
          <p:cNvPicPr>
            <a:picLocks noChangeAspect="1"/>
          </p:cNvPicPr>
          <p:nvPr/>
        </p:nvPicPr>
        <p:blipFill rotWithShape="1">
          <a:blip r:embed="rId3">
            <a:extLst>
              <a:ext uri="{28A0092B-C50C-407E-A947-70E740481C1C}">
                <a14:useLocalDpi xmlns:a14="http://schemas.microsoft.com/office/drawing/2010/main" val="0"/>
              </a:ext>
            </a:extLst>
          </a:blip>
          <a:srcRect l="1" t="52064" r="209"/>
          <a:stretch/>
        </p:blipFill>
        <p:spPr>
          <a:xfrm>
            <a:off x="-1" y="0"/>
            <a:ext cx="12192001" cy="2222205"/>
          </a:xfrm>
          <a:prstGeom prst="rect">
            <a:avLst/>
          </a:prstGeom>
        </p:spPr>
      </p:pic>
    </p:spTree>
    <p:extLst>
      <p:ext uri="{BB962C8B-B14F-4D97-AF65-F5344CB8AC3E}">
        <p14:creationId xmlns:p14="http://schemas.microsoft.com/office/powerpoint/2010/main" val="3398680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lide Number Placeholder 37"/>
          <p:cNvSpPr>
            <a:spLocks noGrp="1"/>
          </p:cNvSpPr>
          <p:nvPr>
            <p:ph type="sldNum" sz="quarter" idx="12"/>
          </p:nvPr>
        </p:nvSpPr>
        <p:spPr/>
        <p:txBody>
          <a:bodyPr/>
          <a:lstStyle/>
          <a:p>
            <a:fld id="{B016F8AB-BCEA-4347-8BA6-BE776009BC89}" type="slidenum">
              <a:rPr lang="en-US" smtClean="0"/>
              <a:pPr/>
              <a:t>7</a:t>
            </a:fld>
            <a:endParaRPr lang="en-US"/>
          </a:p>
        </p:txBody>
      </p:sp>
      <p:sp>
        <p:nvSpPr>
          <p:cNvPr id="2" name="Title 1"/>
          <p:cNvSpPr>
            <a:spLocks noGrp="1"/>
          </p:cNvSpPr>
          <p:nvPr>
            <p:ph type="title"/>
          </p:nvPr>
        </p:nvSpPr>
        <p:spPr/>
        <p:txBody>
          <a:bodyPr/>
          <a:lstStyle/>
          <a:p>
            <a:r>
              <a:rPr lang="en-US" dirty="0"/>
              <a:t>ACCELERATED RATE REVIEW GUIDANCE</a:t>
            </a:r>
          </a:p>
        </p:txBody>
      </p:sp>
      <p:sp>
        <p:nvSpPr>
          <p:cNvPr id="7" name="Content Placeholder 6"/>
          <p:cNvSpPr>
            <a:spLocks noGrp="1"/>
          </p:cNvSpPr>
          <p:nvPr>
            <p:ph type="body" sz="quarter" idx="14"/>
          </p:nvPr>
        </p:nvSpPr>
        <p:spPr>
          <a:xfrm>
            <a:off x="3300166" y="1192618"/>
            <a:ext cx="8279219" cy="4527393"/>
          </a:xfrm>
        </p:spPr>
        <p:txBody>
          <a:bodyPr/>
          <a:lstStyle/>
          <a:p>
            <a:pPr marL="0" indent="0">
              <a:buNone/>
            </a:pPr>
            <a:r>
              <a:rPr lang="en-US" b="1" dirty="0"/>
              <a:t>Qualification criteria for accelerated rate review are outlined below: </a:t>
            </a:r>
          </a:p>
          <a:p>
            <a:pPr>
              <a:buFont typeface="Wingdings" panose="05000000000000000000" pitchFamily="2" charset="2"/>
              <a:buChar char="§"/>
            </a:pPr>
            <a:r>
              <a:rPr lang="en-US" dirty="0"/>
              <a:t>Timeliness of request and submission</a:t>
            </a:r>
          </a:p>
          <a:p>
            <a:pPr>
              <a:buFont typeface="Wingdings" panose="05000000000000000000" pitchFamily="2" charset="2"/>
              <a:buChar char="§"/>
            </a:pPr>
            <a:r>
              <a:rPr lang="en-US" dirty="0"/>
              <a:t>Prior rating period’s review must be complete </a:t>
            </a:r>
          </a:p>
          <a:p>
            <a:pPr>
              <a:buFont typeface="Wingdings" panose="05000000000000000000" pitchFamily="2" charset="2"/>
              <a:buChar char="§"/>
            </a:pPr>
            <a:r>
              <a:rPr lang="en-US" dirty="0"/>
              <a:t>There was a full rate certification review within the past two rating periods (a full review is required every three years) </a:t>
            </a:r>
          </a:p>
          <a:p>
            <a:pPr>
              <a:buFont typeface="Wingdings" panose="05000000000000000000" pitchFamily="2" charset="2"/>
              <a:buChar char="§"/>
            </a:pPr>
            <a:r>
              <a:rPr lang="en-US" dirty="0"/>
              <a:t>The program has been in operation for at least 24 months </a:t>
            </a:r>
          </a:p>
          <a:p>
            <a:pPr>
              <a:buFont typeface="Wingdings" panose="05000000000000000000" pitchFamily="2" charset="2"/>
              <a:buChar char="§"/>
            </a:pPr>
            <a:r>
              <a:rPr lang="en-US" dirty="0"/>
              <a:t>The state’s actuary (or actuarial firm) remains the same as the previous full review </a:t>
            </a:r>
          </a:p>
          <a:p>
            <a:pPr>
              <a:buFont typeface="Wingdings" panose="05000000000000000000" pitchFamily="2" charset="2"/>
              <a:buChar char="§"/>
            </a:pPr>
            <a:r>
              <a:rPr lang="en-US" dirty="0"/>
              <a:t>No material issues found in the prior rate setting </a:t>
            </a:r>
          </a:p>
          <a:p>
            <a:pPr>
              <a:buFont typeface="Wingdings" panose="05000000000000000000" pitchFamily="2" charset="2"/>
              <a:buChar char="§"/>
            </a:pPr>
            <a:r>
              <a:rPr lang="en-US" dirty="0"/>
              <a:t>No material policy, programmatic, or legal issues related to the state’s managed care program </a:t>
            </a:r>
          </a:p>
          <a:p>
            <a:pPr marL="0" indent="0">
              <a:buNone/>
            </a:pPr>
            <a:endParaRPr lang="en-US" sz="1800" dirty="0"/>
          </a:p>
        </p:txBody>
      </p:sp>
      <p:pic>
        <p:nvPicPr>
          <p:cNvPr id="5" name="Picture 6">
            <a:extLst>
              <a:ext uri="{FF2B5EF4-FFF2-40B4-BE49-F238E27FC236}">
                <a16:creationId xmlns:a16="http://schemas.microsoft.com/office/drawing/2014/main" id="{14209045-0E1A-4B4E-99F8-FBF74238D25D}"/>
              </a:ext>
            </a:extLst>
          </p:cNvPr>
          <p:cNvPicPr>
            <a:picLocks noChangeAspect="1"/>
          </p:cNvPicPr>
          <p:nvPr/>
        </p:nvPicPr>
        <p:blipFill>
          <a:blip r:embed="rId3" cstate="screen">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rot="10800000" flipH="1" flipV="1">
            <a:off x="707507" y="2120023"/>
            <a:ext cx="1950632" cy="2617954"/>
          </a:xfrm>
          <a:prstGeom prst="rect">
            <a:avLst/>
          </a:prstGeom>
          <a:solidFill>
            <a:srgbClr val="00A663"/>
          </a:solidFill>
          <a:ln w="25400">
            <a:noFill/>
          </a:ln>
        </p:spPr>
      </p:pic>
    </p:spTree>
    <p:extLst>
      <p:ext uri="{BB962C8B-B14F-4D97-AF65-F5344CB8AC3E}">
        <p14:creationId xmlns:p14="http://schemas.microsoft.com/office/powerpoint/2010/main" val="2030564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443" y="521207"/>
            <a:ext cx="4260270" cy="786597"/>
          </a:xfrm>
        </p:spPr>
        <p:txBody>
          <a:bodyPr/>
          <a:lstStyle/>
          <a:p>
            <a:r>
              <a:rPr lang="en-US" dirty="0"/>
              <a:t>ACCELERATED RATE REVIEW GUIDANCE</a:t>
            </a:r>
          </a:p>
        </p:txBody>
      </p:sp>
      <p:sp>
        <p:nvSpPr>
          <p:cNvPr id="7" name="Content Placeholder 6"/>
          <p:cNvSpPr>
            <a:spLocks noGrp="1"/>
          </p:cNvSpPr>
          <p:nvPr>
            <p:ph type="body" sz="quarter" idx="14"/>
          </p:nvPr>
        </p:nvSpPr>
        <p:spPr>
          <a:xfrm>
            <a:off x="609443" y="1437166"/>
            <a:ext cx="3813015" cy="4740349"/>
          </a:xfrm>
        </p:spPr>
        <p:txBody>
          <a:bodyPr/>
          <a:lstStyle/>
          <a:p>
            <a:pPr marL="0" indent="0">
              <a:buNone/>
            </a:pPr>
            <a:r>
              <a:rPr lang="en-US" b="1" dirty="0"/>
              <a:t>Rate Development Summary: </a:t>
            </a:r>
          </a:p>
          <a:p>
            <a:pPr>
              <a:buFont typeface="Wingdings" panose="05000000000000000000" pitchFamily="2" charset="2"/>
              <a:buChar char="§"/>
            </a:pPr>
            <a:r>
              <a:rPr lang="en-US" dirty="0"/>
              <a:t>Rates</a:t>
            </a:r>
          </a:p>
          <a:p>
            <a:pPr>
              <a:buFont typeface="Wingdings" panose="05000000000000000000" pitchFamily="2" charset="2"/>
              <a:buChar char="§"/>
            </a:pPr>
            <a:r>
              <a:rPr lang="en-US" dirty="0"/>
              <a:t>Rate changes</a:t>
            </a:r>
          </a:p>
          <a:p>
            <a:pPr>
              <a:buFont typeface="Wingdings" panose="05000000000000000000" pitchFamily="2" charset="2"/>
              <a:buChar char="§"/>
            </a:pPr>
            <a:r>
              <a:rPr lang="en-US" dirty="0"/>
              <a:t>Base data</a:t>
            </a:r>
          </a:p>
          <a:p>
            <a:pPr>
              <a:buFont typeface="Wingdings" panose="05000000000000000000" pitchFamily="2" charset="2"/>
              <a:buChar char="§"/>
            </a:pPr>
            <a:r>
              <a:rPr lang="en-US" dirty="0"/>
              <a:t>Methodology</a:t>
            </a:r>
          </a:p>
          <a:p>
            <a:pPr>
              <a:buFont typeface="Wingdings" panose="05000000000000000000" pitchFamily="2" charset="2"/>
              <a:buChar char="§"/>
            </a:pPr>
            <a:r>
              <a:rPr lang="en-US" dirty="0"/>
              <a:t>Trend</a:t>
            </a:r>
          </a:p>
          <a:p>
            <a:pPr>
              <a:buFont typeface="Wingdings" panose="05000000000000000000" pitchFamily="2" charset="2"/>
              <a:buChar char="§"/>
            </a:pPr>
            <a:r>
              <a:rPr lang="en-US" dirty="0"/>
              <a:t>Non-benefit costs</a:t>
            </a:r>
          </a:p>
          <a:p>
            <a:pPr>
              <a:buFont typeface="Wingdings" panose="05000000000000000000" pitchFamily="2" charset="2"/>
              <a:buChar char="§"/>
            </a:pPr>
            <a:r>
              <a:rPr lang="en-US" dirty="0"/>
              <a:t>Program changes</a:t>
            </a:r>
          </a:p>
          <a:p>
            <a:pPr>
              <a:buFont typeface="Wingdings" panose="05000000000000000000" pitchFamily="2" charset="2"/>
              <a:buChar char="§"/>
            </a:pPr>
            <a:r>
              <a:rPr lang="en-US" dirty="0"/>
              <a:t>Financial performance</a:t>
            </a:r>
          </a:p>
          <a:p>
            <a:pPr>
              <a:buFont typeface="Wingdings" panose="05000000000000000000" pitchFamily="2" charset="2"/>
              <a:buChar char="§"/>
            </a:pPr>
            <a:r>
              <a:rPr lang="en-US" dirty="0"/>
              <a:t>Previous issues (if applicable)</a:t>
            </a:r>
          </a:p>
          <a:p>
            <a:pPr>
              <a:buFont typeface="Wingdings" panose="05000000000000000000" pitchFamily="2" charset="2"/>
              <a:buChar char="§"/>
            </a:pPr>
            <a:r>
              <a:rPr lang="en-US" dirty="0"/>
              <a:t>Other rate and policy items</a:t>
            </a:r>
          </a:p>
          <a:p>
            <a:pPr marL="0" indent="0">
              <a:buNone/>
            </a:pPr>
            <a:endParaRPr lang="en-US" sz="1800" dirty="0"/>
          </a:p>
        </p:txBody>
      </p:sp>
      <p:pic>
        <p:nvPicPr>
          <p:cNvPr id="4" name="Picture 3" descr="A picture containing building&#10;&#10;Description automatically generated">
            <a:extLst>
              <a:ext uri="{FF2B5EF4-FFF2-40B4-BE49-F238E27FC236}">
                <a16:creationId xmlns:a16="http://schemas.microsoft.com/office/drawing/2014/main" id="{C4E6C5A5-6949-48DD-B680-B8DEEFDFB205}"/>
              </a:ext>
            </a:extLst>
          </p:cNvPr>
          <p:cNvPicPr>
            <a:picLocks noChangeAspect="1"/>
          </p:cNvPicPr>
          <p:nvPr/>
        </p:nvPicPr>
        <p:blipFill rotWithShape="1">
          <a:blip r:embed="rId3">
            <a:extLst>
              <a:ext uri="{28A0092B-C50C-407E-A947-70E740481C1C}">
                <a14:useLocalDpi xmlns:a14="http://schemas.microsoft.com/office/drawing/2010/main" val="0"/>
              </a:ext>
            </a:extLst>
          </a:blip>
          <a:srcRect l="19750" t="-44" r="18105" b="1"/>
          <a:stretch/>
        </p:blipFill>
        <p:spPr>
          <a:xfrm>
            <a:off x="5801832" y="0"/>
            <a:ext cx="6390168" cy="6857999"/>
          </a:xfrm>
          <a:prstGeom prst="rect">
            <a:avLst/>
          </a:prstGeom>
        </p:spPr>
      </p:pic>
      <p:sp>
        <p:nvSpPr>
          <p:cNvPr id="38" name="Slide Number Placeholder 37"/>
          <p:cNvSpPr>
            <a:spLocks noGrp="1"/>
          </p:cNvSpPr>
          <p:nvPr>
            <p:ph type="sldNum" sz="quarter" idx="12"/>
          </p:nvPr>
        </p:nvSpPr>
        <p:spPr/>
        <p:txBody>
          <a:bodyPr/>
          <a:lstStyle/>
          <a:p>
            <a:fld id="{B016F8AB-BCEA-4347-8BA6-BE776009BC89}" type="slidenum">
              <a:rPr lang="en-US" smtClean="0"/>
              <a:pPr/>
              <a:t>8</a:t>
            </a:fld>
            <a:endParaRPr lang="en-US"/>
          </a:p>
        </p:txBody>
      </p:sp>
    </p:spTree>
    <p:extLst>
      <p:ext uri="{BB962C8B-B14F-4D97-AF65-F5344CB8AC3E}">
        <p14:creationId xmlns:p14="http://schemas.microsoft.com/office/powerpoint/2010/main" val="2315668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Clarifying Items</a:t>
            </a:r>
          </a:p>
        </p:txBody>
      </p:sp>
    </p:spTree>
    <p:extLst>
      <p:ext uri="{BB962C8B-B14F-4D97-AF65-F5344CB8AC3E}">
        <p14:creationId xmlns:p14="http://schemas.microsoft.com/office/powerpoint/2010/main" val="3328451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MILLIMAN MASTER">
  <a:themeElements>
    <a:clrScheme name="Custom 6">
      <a:dk1>
        <a:srgbClr val="0081E3"/>
      </a:dk1>
      <a:lt1>
        <a:srgbClr val="FFFFFF"/>
      </a:lt1>
      <a:dk2>
        <a:srgbClr val="39414D"/>
      </a:dk2>
      <a:lt2>
        <a:srgbClr val="C6C9CA"/>
      </a:lt2>
      <a:accent1>
        <a:srgbClr val="74C061"/>
      </a:accent1>
      <a:accent2>
        <a:srgbClr val="00A663"/>
      </a:accent2>
      <a:accent3>
        <a:srgbClr val="50BEE1"/>
      </a:accent3>
      <a:accent4>
        <a:srgbClr val="FFA200"/>
      </a:accent4>
      <a:accent5>
        <a:srgbClr val="71797D"/>
      </a:accent5>
      <a:accent6>
        <a:srgbClr val="006B3F"/>
      </a:accent6>
      <a:hlink>
        <a:srgbClr val="0081E3"/>
      </a:hlink>
      <a:folHlink>
        <a:srgbClr val="50A20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1"/>
        </a:solidFill>
        <a:ln w="19050">
          <a:solidFill>
            <a:schemeClr val="accent1"/>
          </a:solidFill>
        </a:ln>
      </a:spPr>
      <a:bodyPr rtlCol="0" anchor="ctr"/>
      <a:lstStyle>
        <a:defPPr algn="ctr">
          <a:lnSpc>
            <a:spcPct val="90000"/>
          </a:lnSpc>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nSpc>
            <a:spcPct val="90000"/>
          </a:lnSpc>
          <a:spcBef>
            <a:spcPts val="600"/>
          </a:spcBef>
          <a:defRPr sz="2000" dirty="0" smtClean="0">
            <a:solidFill>
              <a:schemeClr val="tx2"/>
            </a:solidFill>
          </a:defRPr>
        </a:defPPr>
      </a:lstStyle>
    </a:txDef>
  </a:objectDefaults>
  <a:extraClrSchemeLst/>
  <a:custClrLst>
    <a:custClr name="135|123|117">
      <a:srgbClr val="877B75"/>
    </a:custClr>
    <a:custClr name="135|135|135">
      <a:srgbClr val="878787"/>
    </a:custClr>
  </a:custClrLst>
  <a:extLst>
    <a:ext uri="{05A4C25C-085E-4340-85A3-A5531E510DB2}">
      <thm15:themeFamily xmlns:thm15="http://schemas.microsoft.com/office/thememl/2012/main" name="MMN_PPT_Standard_16x9_02" id="{CC007F82-0548-E741-B6A7-3EBA426C728E}" vid="{C6BEEF78-1061-FC46-B53C-7FFA4B67089A}"/>
    </a:ext>
  </a:extLst>
</a:theme>
</file>

<file path=ppt/theme/theme2.xml><?xml version="1.0" encoding="utf-8"?>
<a:theme xmlns:a="http://schemas.openxmlformats.org/drawingml/2006/main" name="Office Theme">
  <a:themeElements>
    <a:clrScheme name="HPE">
      <a:dk1>
        <a:sysClr val="windowText" lastClr="000000"/>
      </a:dk1>
      <a:lt1>
        <a:sysClr val="window" lastClr="FFFFFF"/>
      </a:lt1>
      <a:dk2>
        <a:srgbClr val="425563"/>
      </a:dk2>
      <a:lt2>
        <a:srgbClr val="C6C9CA"/>
      </a:lt2>
      <a:accent1>
        <a:srgbClr val="425563"/>
      </a:accent1>
      <a:accent2>
        <a:srgbClr val="2AD2C9"/>
      </a:accent2>
      <a:accent3>
        <a:srgbClr val="FF8D6D"/>
      </a:accent3>
      <a:accent4>
        <a:srgbClr val="5B4767"/>
      </a:accent4>
      <a:accent5>
        <a:srgbClr val="617D78"/>
      </a:accent5>
      <a:accent6>
        <a:srgbClr val="C6C9CA"/>
      </a:accent6>
      <a:hlink>
        <a:srgbClr val="617D78"/>
      </a:hlink>
      <a:folHlink>
        <a:srgbClr val="878787"/>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1"/>
        </a:solidFill>
        <a:ln w="19050">
          <a:solidFill>
            <a:schemeClr val="accent1"/>
          </a:solidFill>
        </a:ln>
      </a:spPr>
      <a:bodyPr rtlCol="0" anchor="ctr"/>
      <a:lstStyle>
        <a:defPPr algn="ctr">
          <a:lnSpc>
            <a:spcPct val="90000"/>
          </a:lnSpc>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a:defPPr>
      </a:lstStyle>
    </a:txDef>
  </a:objectDefaults>
  <a:extraClrSchemeLst/>
  <a:custClrLst>
    <a:custClr name="135|123|117">
      <a:srgbClr val="877B75"/>
    </a:custClr>
    <a:custClr name="135|135|135">
      <a:srgbClr val="878787"/>
    </a:custClr>
  </a:custClr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HPE">
      <a:dk1>
        <a:sysClr val="windowText" lastClr="000000"/>
      </a:dk1>
      <a:lt1>
        <a:sysClr val="window" lastClr="FFFFFF"/>
      </a:lt1>
      <a:dk2>
        <a:srgbClr val="425563"/>
      </a:dk2>
      <a:lt2>
        <a:srgbClr val="C6C9CA"/>
      </a:lt2>
      <a:accent1>
        <a:srgbClr val="425563"/>
      </a:accent1>
      <a:accent2>
        <a:srgbClr val="2AD2C9"/>
      </a:accent2>
      <a:accent3>
        <a:srgbClr val="FF8D6D"/>
      </a:accent3>
      <a:accent4>
        <a:srgbClr val="5B4767"/>
      </a:accent4>
      <a:accent5>
        <a:srgbClr val="617D78"/>
      </a:accent5>
      <a:accent6>
        <a:srgbClr val="C6C9CA"/>
      </a:accent6>
      <a:hlink>
        <a:srgbClr val="617D78"/>
      </a:hlink>
      <a:folHlink>
        <a:srgbClr val="878787"/>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ltGray">
        <a:solidFill>
          <a:schemeClr val="accent1"/>
        </a:solidFill>
        <a:ln w="19050">
          <a:solidFill>
            <a:schemeClr val="accent1"/>
          </a:solidFill>
        </a:ln>
      </a:spPr>
      <a:bodyPr rtlCol="0" anchor="ctr"/>
      <a:lstStyle>
        <a:defPPr algn="ctr">
          <a:lnSpc>
            <a:spcPct val="90000"/>
          </a:lnSpc>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a:defPPr>
      </a:lstStyle>
    </a:txDef>
  </a:objectDefaults>
  <a:extraClrSchemeLst/>
  <a:custClrLst>
    <a:custClr name="135|123|117">
      <a:srgbClr val="877B75"/>
    </a:custClr>
    <a:custClr name="135|135|135">
      <a:srgbClr val="878787"/>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escription0 xmlns="10ef6317-4fa1-423d-af9e-c6ee7cb52c92">For onscreen presentation use</Description0>
    <Document_x0020_Type xmlns="10ef6317-4fa1-423d-af9e-c6ee7cb52c92">PowerPoint Presentation Template</Document_x0020_Type>
    <TaxCatchAll xmlns="cb97441d-f6bd-4550-9ce2-9cd47ad8d186"/>
    <IconOverlay xmlns="http://schemas.microsoft.com/sharepoint/v4"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F8EE786EFCE1E48BCB736A8D94072E3" ma:contentTypeVersion="49" ma:contentTypeDescription="Create a new document." ma:contentTypeScope="" ma:versionID="05c33a338b3f301cb3396e1bb1f1afce">
  <xsd:schema xmlns:xsd="http://www.w3.org/2001/XMLSchema" xmlns:xs="http://www.w3.org/2001/XMLSchema" xmlns:p="http://schemas.microsoft.com/office/2006/metadata/properties" xmlns:ns2="cb97441d-f6bd-4550-9ce2-9cd47ad8d186" xmlns:ns3="10ef6317-4fa1-423d-af9e-c6ee7cb52c92" xmlns:ns4="http://schemas.microsoft.com/sharepoint/v4" xmlns:ns5="eed359c1-f3fc-421e-aa62-010cb7382836" targetNamespace="http://schemas.microsoft.com/office/2006/metadata/properties" ma:root="true" ma:fieldsID="facaaae05ec0290b635c4c49169db4f2" ns2:_="" ns3:_="" ns4:_="" ns5:_="">
    <xsd:import namespace="cb97441d-f6bd-4550-9ce2-9cd47ad8d186"/>
    <xsd:import namespace="10ef6317-4fa1-423d-af9e-c6ee7cb52c92"/>
    <xsd:import namespace="http://schemas.microsoft.com/sharepoint/v4"/>
    <xsd:import namespace="eed359c1-f3fc-421e-aa62-010cb7382836"/>
    <xsd:element name="properties">
      <xsd:complexType>
        <xsd:sequence>
          <xsd:element name="documentManagement">
            <xsd:complexType>
              <xsd:all>
                <xsd:element ref="ns2:TaxCatchAll" minOccurs="0"/>
                <xsd:element ref="ns3:Document_x0020_Type" minOccurs="0"/>
                <xsd:element ref="ns3:Description0" minOccurs="0"/>
                <xsd:element ref="ns3:MediaServiceMetadata" minOccurs="0"/>
                <xsd:element ref="ns3:MediaServiceFastMetadata" minOccurs="0"/>
                <xsd:element ref="ns4:IconOverlay" minOccurs="0"/>
                <xsd:element ref="ns5:SharedWithUsers" minOccurs="0"/>
                <xsd:element ref="ns5:SharedWithDetail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b97441d-f6bd-4550-9ce2-9cd47ad8d186" elementFormDefault="qualified">
    <xsd:import namespace="http://schemas.microsoft.com/office/2006/documentManagement/types"/>
    <xsd:import namespace="http://schemas.microsoft.com/office/infopath/2007/PartnerControls"/>
    <xsd:element name="TaxCatchAll" ma:index="8" nillable="true" ma:displayName="Taxonomy Catch All Column" ma:hidden="true" ma:list="{e4801f94-ba02-4bcb-9a02-89e6cc0358c6}" ma:internalName="TaxCatchAll" ma:showField="CatchAllData" ma:web="eed359c1-f3fc-421e-aa62-010cb7382836">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10ef6317-4fa1-423d-af9e-c6ee7cb52c92" elementFormDefault="qualified">
    <xsd:import namespace="http://schemas.microsoft.com/office/2006/documentManagement/types"/>
    <xsd:import namespace="http://schemas.microsoft.com/office/infopath/2007/PartnerControls"/>
    <xsd:element name="Document_x0020_Type" ma:index="9" nillable="true" ma:displayName="Document Type" ma:default="Word" ma:format="Dropdown" ma:internalName="Document_x0020_Type" ma:readOnly="false">
      <xsd:simpleType>
        <xsd:union memberTypes="dms:Text">
          <xsd:simpleType>
            <xsd:restriction base="dms:Choice">
              <xsd:enumeration value="Word"/>
              <xsd:enumeration value="PowerPoint Presentation Template"/>
              <xsd:enumeration value="PowerPoint Proposal Template"/>
              <xsd:enumeration value="Excel"/>
              <xsd:enumeration value="Iconography"/>
              <xsd:enumeration value="Maps"/>
              <xsd:enumeration value="Instructions"/>
            </xsd:restriction>
          </xsd:simpleType>
        </xsd:union>
      </xsd:simpleType>
    </xsd:element>
    <xsd:element name="Description0" ma:index="10" nillable="true" ma:displayName="Description" ma:internalName="Description0" ma:readOnly="false">
      <xsd:simpleType>
        <xsd:restriction base="dms:Note">
          <xsd:maxLength value="255"/>
        </xsd:restriction>
      </xsd:simple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13" nillable="true" ma:displayName="IconOverlay" ma:hidden="true" ma:internalName="IconOverlay">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ed359c1-f3fc-421e-aa62-010cb7382836"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7CFE683-E747-4C74-821D-CC9A72D290A0}">
  <ds:schemaRefs>
    <ds:schemaRef ds:uri="10ef6317-4fa1-423d-af9e-c6ee7cb52c92"/>
    <ds:schemaRef ds:uri="http://schemas.microsoft.com/office/2006/documentManagement/types"/>
    <ds:schemaRef ds:uri="http://purl.org/dc/elements/1.1/"/>
    <ds:schemaRef ds:uri="http://purl.org/dc/dcmitype/"/>
    <ds:schemaRef ds:uri="http://purl.org/dc/terms/"/>
    <ds:schemaRef ds:uri="http://schemas.microsoft.com/office/infopath/2007/PartnerControls"/>
    <ds:schemaRef ds:uri="http://www.w3.org/XML/1998/namespace"/>
    <ds:schemaRef ds:uri="cb97441d-f6bd-4550-9ce2-9cd47ad8d186"/>
    <ds:schemaRef ds:uri="http://schemas.openxmlformats.org/package/2006/metadata/core-properties"/>
    <ds:schemaRef ds:uri="eed359c1-f3fc-421e-aa62-010cb7382836"/>
    <ds:schemaRef ds:uri="http://schemas.microsoft.com/sharepoint/v4"/>
    <ds:schemaRef ds:uri="http://schemas.microsoft.com/office/2006/metadata/properties"/>
  </ds:schemaRefs>
</ds:datastoreItem>
</file>

<file path=customXml/itemProps2.xml><?xml version="1.0" encoding="utf-8"?>
<ds:datastoreItem xmlns:ds="http://schemas.openxmlformats.org/officeDocument/2006/customXml" ds:itemID="{5B854E40-412D-4F91-BD6B-FFD90BAA72F7}">
  <ds:schemaRefs>
    <ds:schemaRef ds:uri="http://schemas.microsoft.com/sharepoint/v3/contenttype/forms"/>
  </ds:schemaRefs>
</ds:datastoreItem>
</file>

<file path=customXml/itemProps3.xml><?xml version="1.0" encoding="utf-8"?>
<ds:datastoreItem xmlns:ds="http://schemas.openxmlformats.org/officeDocument/2006/customXml" ds:itemID="{72BA7820-CAAE-4665-94AE-0F9AEC14ED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b97441d-f6bd-4550-9ce2-9cd47ad8d186"/>
    <ds:schemaRef ds:uri="10ef6317-4fa1-423d-af9e-c6ee7cb52c92"/>
    <ds:schemaRef ds:uri="http://schemas.microsoft.com/sharepoint/v4"/>
    <ds:schemaRef ds:uri="eed359c1-f3fc-421e-aa62-010cb738283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41246</TotalTime>
  <Words>992</Words>
  <Application>Microsoft Office PowerPoint</Application>
  <PresentationFormat>Widescreen</PresentationFormat>
  <Paragraphs>125</Paragraphs>
  <Slides>15</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Arial</vt:lpstr>
      <vt:lpstr>ArialMT</vt:lpstr>
      <vt:lpstr>Wingdings</vt:lpstr>
      <vt:lpstr>MILLIMAN MASTER</vt:lpstr>
      <vt:lpstr>Analysis of 2020-2021 Medicaid Managed Care Rate Development Guide</vt:lpstr>
      <vt:lpstr>Introduction</vt:lpstr>
      <vt:lpstr>Key Changes</vt:lpstr>
      <vt:lpstr>TIMELY FILING</vt:lpstr>
      <vt:lpstr>DIRECTED PAYMENTS</vt:lpstr>
      <vt:lpstr>DISCLOSURE OF PLAN-REPORTED NON-BENEFIT COSTS</vt:lpstr>
      <vt:lpstr>ACCELERATED RATE REVIEW GUIDANCE</vt:lpstr>
      <vt:lpstr>ACCELERATED RATE REVIEW GUIDANCE</vt:lpstr>
      <vt:lpstr>Clarifying Items</vt:lpstr>
      <vt:lpstr>MORE PRESCRIPTIVE LANGUAGE</vt:lpstr>
      <vt:lpstr>COSTS NO LONGER PERMISSIBLE BY LAW</vt:lpstr>
      <vt:lpstr>SERVICES, POPULATIONS, OR PROGRAMS WITH DIFFERENT FMAP</vt:lpstr>
      <vt:lpstr>INCENTIVE AND WITHOLD ARRANGEMENT DOCUMENTATION</vt:lpstr>
      <vt:lpstr>NEW ADULT GROUP</vt:lpstr>
      <vt:lpstr>Questions</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 2.1</dc:title>
  <dc:creator>Greg Duncan</dc:creator>
  <cp:lastModifiedBy>Hannah Walton</cp:lastModifiedBy>
  <cp:revision>841</cp:revision>
  <cp:lastPrinted>2015-11-18T17:53:35Z</cp:lastPrinted>
  <dcterms:created xsi:type="dcterms:W3CDTF">2015-09-30T14:47:39Z</dcterms:created>
  <dcterms:modified xsi:type="dcterms:W3CDTF">2020-07-14T12:48:57Z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2289701</vt:lpwstr>
  </property>
  <property fmtid="{D5CDD505-2E9C-101B-9397-08002B2CF9AE}" pid="3" name="NXPowerLiteSettings">
    <vt:lpwstr>B74006B004C800</vt:lpwstr>
  </property>
  <property fmtid="{D5CDD505-2E9C-101B-9397-08002B2CF9AE}" pid="4" name="NXPowerLiteVersion">
    <vt:lpwstr>D6.0.7</vt:lpwstr>
  </property>
  <property fmtid="{D5CDD505-2E9C-101B-9397-08002B2CF9AE}" pid="5" name="ContentTypeId">
    <vt:lpwstr>0x010100EF8EE786EFCE1E48BCB736A8D94072E3</vt:lpwstr>
  </property>
  <property fmtid="{D5CDD505-2E9C-101B-9397-08002B2CF9AE}" pid="6" name="MSCGCSService">
    <vt:lpwstr/>
  </property>
  <property fmtid="{D5CDD505-2E9C-101B-9397-08002B2CF9AE}" pid="7" name="URL">
    <vt:lpwstr/>
  </property>
  <property fmtid="{D5CDD505-2E9C-101B-9397-08002B2CF9AE}" pid="8" name="MSCDiscipline">
    <vt:lpwstr/>
  </property>
  <property fmtid="{D5CDD505-2E9C-101B-9397-08002B2CF9AE}" pid="9" name="MSCDocType">
    <vt:lpwstr/>
  </property>
  <property fmtid="{D5CDD505-2E9C-101B-9397-08002B2CF9AE}" pid="10" name="p08f631a7fa246f9a374a065783db7ea">
    <vt:lpwstr/>
  </property>
  <property fmtid="{D5CDD505-2E9C-101B-9397-08002B2CF9AE}" pid="11" name="i47315082d3e4eb6ab65209a880a2441">
    <vt:lpwstr/>
  </property>
  <property fmtid="{D5CDD505-2E9C-101B-9397-08002B2CF9AE}" pid="12" name="g68c40a2328d4ab7bc9d7cf25a137e5f">
    <vt:lpwstr/>
  </property>
  <property fmtid="{D5CDD505-2E9C-101B-9397-08002B2CF9AE}" pid="13" name="MSCDepartment">
    <vt:lpwstr/>
  </property>
  <property fmtid="{D5CDD505-2E9C-101B-9397-08002B2CF9AE}" pid="14" name="l11938cfe26d434b932beb3bb888ab03">
    <vt:lpwstr/>
  </property>
  <property fmtid="{D5CDD505-2E9C-101B-9397-08002B2CF9AE}" pid="15" name="MSCConfidentiality">
    <vt:lpwstr/>
  </property>
  <property fmtid="{D5CDD505-2E9C-101B-9397-08002B2CF9AE}" pid="16" name="g17849f24c474e1dac8e5b06a728c018">
    <vt:lpwstr/>
  </property>
  <property fmtid="{D5CDD505-2E9C-101B-9397-08002B2CF9AE}" pid="17" name="MSCBusCap">
    <vt:lpwstr/>
  </property>
  <property fmtid="{D5CDD505-2E9C-101B-9397-08002B2CF9AE}" pid="18" name="MSCServices">
    <vt:lpwstr/>
  </property>
  <property fmtid="{D5CDD505-2E9C-101B-9397-08002B2CF9AE}" pid="19" name="occ6de7f2f014cc984f6369b3a3cc00d">
    <vt:lpwstr/>
  </property>
  <property fmtid="{D5CDD505-2E9C-101B-9397-08002B2CF9AE}" pid="20" name="jc723c2c561f405da9997ce19fb80ce1">
    <vt:lpwstr/>
  </property>
</Properties>
</file>